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8"/>
  </p:notesMasterIdLst>
  <p:sldIdLst>
    <p:sldId id="280" r:id="rId3"/>
    <p:sldId id="283" r:id="rId4"/>
    <p:sldId id="284" r:id="rId5"/>
    <p:sldId id="285" r:id="rId6"/>
    <p:sldId id="312" r:id="rId7"/>
    <p:sldId id="293" r:id="rId8"/>
    <p:sldId id="313" r:id="rId9"/>
    <p:sldId id="286" r:id="rId10"/>
    <p:sldId id="288" r:id="rId11"/>
    <p:sldId id="289" r:id="rId12"/>
    <p:sldId id="296" r:id="rId13"/>
    <p:sldId id="309" r:id="rId14"/>
    <p:sldId id="291" r:id="rId15"/>
    <p:sldId id="292" r:id="rId16"/>
    <p:sldId id="295" r:id="rId17"/>
    <p:sldId id="335" r:id="rId18"/>
    <p:sldId id="324" r:id="rId19"/>
    <p:sldId id="326" r:id="rId20"/>
    <p:sldId id="330" r:id="rId21"/>
    <p:sldId id="332" r:id="rId22"/>
    <p:sldId id="333" r:id="rId23"/>
    <p:sldId id="337" r:id="rId24"/>
    <p:sldId id="336" r:id="rId25"/>
    <p:sldId id="338" r:id="rId26"/>
    <p:sldId id="310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198"/>
    <a:srgbClr val="ECE54F"/>
    <a:srgbClr val="59A1C6"/>
    <a:srgbClr val="5DA156"/>
    <a:srgbClr val="EECF33"/>
    <a:srgbClr val="E5AC3C"/>
    <a:srgbClr val="D5393C"/>
    <a:srgbClr val="1D6766"/>
    <a:srgbClr val="F5BB7B"/>
    <a:srgbClr val="614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>
        <p:scale>
          <a:sx n="75" d="100"/>
          <a:sy n="75" d="100"/>
        </p:scale>
        <p:origin x="-1236" y="-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7C30-895B-4974-8A60-19541C82F6B3}" type="datetimeFigureOut">
              <a:rPr lang="en-US" smtClean="0"/>
              <a:pPr/>
              <a:t>02/10/2021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CD97-E9EA-4E82-9539-BE60926EC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8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136525" y="0"/>
            <a:ext cx="1063625" cy="598488"/>
          </a:xfrm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备注占位符 2"/>
          <p:cNvSpPr>
            <a:spLocks noGrp="1" noRot="1" noChangeAspect="1" noChangeArrowhead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00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90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06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01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6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60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60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60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7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9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8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41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41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4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80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6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2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02/10/2021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02/10/2021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02/10/2021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0A86-CA9E-46F6-B3A2-4481A8696540}" type="datetimeFigureOut">
              <a:rPr lang="zh-CN" altLang="en-US"/>
              <a:pPr>
                <a:defRPr/>
              </a:pPr>
              <a:t>2021/10/2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C3D8-761E-488A-B4F5-65BC2510E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678F-C6DE-48B3-BCC2-D0E398061D4B}" type="datetimeFigureOut">
              <a:rPr lang="zh-CN" altLang="en-US"/>
              <a:pPr>
                <a:defRPr/>
              </a:pPr>
              <a:t>2021/10/2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C307-0E17-4CBE-903F-7DB4272E77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26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957D9-C18E-49F2-8146-E0B1D203B0B4}" type="datetimeFigureOut">
              <a:rPr lang="zh-CN" altLang="en-US"/>
              <a:pPr>
                <a:defRPr/>
              </a:pPr>
              <a:t>2021/10/2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119A-0FF1-4E4F-BDF5-1EB6DE19D8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04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E8E1-78CB-4EA2-AA74-6A5634F8F305}" type="datetimeFigureOut">
              <a:rPr lang="zh-CN" altLang="en-US"/>
              <a:pPr>
                <a:defRPr/>
              </a:pPr>
              <a:t>2021/10/2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A6918-70ED-4FED-B45C-AA376312B8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2F2B0-0CB5-424D-9960-9A406CE42BE9}" type="datetimeFigureOut">
              <a:rPr lang="zh-CN" altLang="en-US"/>
              <a:pPr>
                <a:defRPr/>
              </a:pPr>
              <a:t>2021/10/2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576E8-F44B-4F3C-BD58-5EE348D0B8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0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1184-1E00-470E-88DD-88B1BA8BD820}" type="datetimeFigureOut">
              <a:rPr lang="zh-CN" altLang="en-US"/>
              <a:pPr>
                <a:defRPr/>
              </a:pPr>
              <a:t>2021/10/2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77C25-40BB-4749-8446-53E7005D32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70038-E06B-40D3-B4E2-85630B4D25C8}" type="datetimeFigureOut">
              <a:rPr lang="zh-CN" altLang="en-US"/>
              <a:pPr>
                <a:defRPr/>
              </a:pPr>
              <a:t>2021/10/2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5FECB-06FC-4200-B138-DFA7416FE3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8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CA61E-1621-46A7-9234-F75D0595DFFA}" type="datetimeFigureOut">
              <a:rPr lang="zh-CN" altLang="en-US"/>
              <a:pPr>
                <a:defRPr/>
              </a:pPr>
              <a:t>2021/10/2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2325F-E04C-499E-BD69-E415C20667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02/10/2021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FF2D-6E41-435D-9EE3-A832BE682682}" type="datetimeFigureOut">
              <a:rPr lang="zh-CN" altLang="en-US"/>
              <a:pPr>
                <a:defRPr/>
              </a:pPr>
              <a:t>2021/10/2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59978-DC1A-423E-9FE5-12280FFB87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8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9220-4D8C-43A3-85C6-B33A9719E26B}" type="datetimeFigureOut">
              <a:rPr lang="zh-CN" altLang="en-US"/>
              <a:pPr>
                <a:defRPr/>
              </a:pPr>
              <a:t>2021/10/2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C291D-655F-45C4-85AF-3B8EB1EE99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5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19A43-19FF-4A90-B9B3-78DBABFBA6A2}" type="datetimeFigureOut">
              <a:rPr lang="zh-CN" altLang="en-US"/>
              <a:pPr>
                <a:defRPr/>
              </a:pPr>
              <a:t>2021/10/2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38CC-6D95-4270-9C59-A27560EBB1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0059B-5318-48EE-B15A-4A9CC8016B68}" type="datetime1">
              <a:rPr lang="zh-CN" altLang="en-US"/>
              <a:pPr>
                <a:defRPr/>
              </a:pPr>
              <a:t>2021/10/2</a:t>
            </a:fld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B2CFA-FD71-4B54-9F99-A0E2BDBFB6F2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02/10/2021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02/10/2021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02/10/2021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02/10/2021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02/10/2021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02/10/2021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02/10/2021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33962" y="503809"/>
            <a:ext cx="1110038" cy="739200"/>
          </a:xfrm>
          <a:prstGeom prst="rect">
            <a:avLst/>
          </a:prstGeom>
        </p:spPr>
      </p:pic>
      <p:sp>
        <p:nvSpPr>
          <p:cNvPr id="10" name="Freeform 5"/>
          <p:cNvSpPr>
            <a:spLocks/>
          </p:cNvSpPr>
          <p:nvPr userDrawn="1"/>
        </p:nvSpPr>
        <p:spPr bwMode="auto">
          <a:xfrm>
            <a:off x="-9525" y="4087261"/>
            <a:ext cx="9153525" cy="1167397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4763" y="3248025"/>
            <a:ext cx="9153526" cy="1895475"/>
            <a:chOff x="-6350" y="6061075"/>
            <a:chExt cx="12204701" cy="2527300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033962" y="503809"/>
            <a:ext cx="1110038" cy="7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8" name="图片 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358" y="-60307"/>
            <a:ext cx="4832192" cy="3161663"/>
          </a:xfrm>
          <a:prstGeom prst="rect">
            <a:avLst/>
          </a:prstGeom>
        </p:spPr>
      </p:pic>
      <p:pic>
        <p:nvPicPr>
          <p:cNvPr id="159" name="图片 1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331" y="1371033"/>
            <a:ext cx="4259504" cy="40943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65" y="373178"/>
            <a:ext cx="1471641" cy="848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3962" y="797378"/>
            <a:ext cx="1110038" cy="739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7770" y="1536578"/>
            <a:ext cx="874575" cy="512400"/>
          </a:xfrm>
          <a:prstGeom prst="rect">
            <a:avLst/>
          </a:prstGeom>
        </p:spPr>
      </p:pic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179785" y="3516074"/>
            <a:ext cx="8779669" cy="1741311"/>
          </a:xfrm>
          <a:custGeom>
            <a:avLst/>
            <a:gdLst>
              <a:gd name="T0" fmla="*/ 1878 w 1901"/>
              <a:gd name="T1" fmla="*/ 393 h 553"/>
              <a:gd name="T2" fmla="*/ 1851 w 1901"/>
              <a:gd name="T3" fmla="*/ 363 h 553"/>
              <a:gd name="T4" fmla="*/ 1834 w 1901"/>
              <a:gd name="T5" fmla="*/ 348 h 553"/>
              <a:gd name="T6" fmla="*/ 1801 w 1901"/>
              <a:gd name="T7" fmla="*/ 324 h 553"/>
              <a:gd name="T8" fmla="*/ 1762 w 1901"/>
              <a:gd name="T9" fmla="*/ 296 h 553"/>
              <a:gd name="T10" fmla="*/ 1709 w 1901"/>
              <a:gd name="T11" fmla="*/ 256 h 553"/>
              <a:gd name="T12" fmla="*/ 1709 w 1901"/>
              <a:gd name="T13" fmla="*/ 256 h 553"/>
              <a:gd name="T14" fmla="*/ 1671 w 1901"/>
              <a:gd name="T15" fmla="*/ 226 h 553"/>
              <a:gd name="T16" fmla="*/ 1639 w 1901"/>
              <a:gd name="T17" fmla="*/ 200 h 553"/>
              <a:gd name="T18" fmla="*/ 1620 w 1901"/>
              <a:gd name="T19" fmla="*/ 189 h 553"/>
              <a:gd name="T20" fmla="*/ 1583 w 1901"/>
              <a:gd name="T21" fmla="*/ 171 h 553"/>
              <a:gd name="T22" fmla="*/ 1539 w 1901"/>
              <a:gd name="T23" fmla="*/ 151 h 553"/>
              <a:gd name="T24" fmla="*/ 1480 w 1901"/>
              <a:gd name="T25" fmla="*/ 121 h 553"/>
              <a:gd name="T26" fmla="*/ 1480 w 1901"/>
              <a:gd name="T27" fmla="*/ 121 h 553"/>
              <a:gd name="T28" fmla="*/ 1437 w 1901"/>
              <a:gd name="T29" fmla="*/ 99 h 553"/>
              <a:gd name="T30" fmla="*/ 1401 w 1901"/>
              <a:gd name="T31" fmla="*/ 80 h 553"/>
              <a:gd name="T32" fmla="*/ 1380 w 1901"/>
              <a:gd name="T33" fmla="*/ 72 h 553"/>
              <a:gd name="T34" fmla="*/ 1340 w 1901"/>
              <a:gd name="T35" fmla="*/ 62 h 553"/>
              <a:gd name="T36" fmla="*/ 1293 w 1901"/>
              <a:gd name="T37" fmla="*/ 51 h 553"/>
              <a:gd name="T38" fmla="*/ 1229 w 1901"/>
              <a:gd name="T39" fmla="*/ 34 h 553"/>
              <a:gd name="T40" fmla="*/ 1229 w 1901"/>
              <a:gd name="T41" fmla="*/ 34 h 553"/>
              <a:gd name="T42" fmla="*/ 1183 w 1901"/>
              <a:gd name="T43" fmla="*/ 21 h 553"/>
              <a:gd name="T44" fmla="*/ 1143 w 1901"/>
              <a:gd name="T45" fmla="*/ 10 h 553"/>
              <a:gd name="T46" fmla="*/ 1121 w 1901"/>
              <a:gd name="T47" fmla="*/ 7 h 553"/>
              <a:gd name="T48" fmla="*/ 1080 w 1901"/>
              <a:gd name="T49" fmla="*/ 6 h 553"/>
              <a:gd name="T50" fmla="*/ 1015 w 1901"/>
              <a:gd name="T51" fmla="*/ 7 h 553"/>
              <a:gd name="T52" fmla="*/ 1006 w 1901"/>
              <a:gd name="T53" fmla="*/ 3 h 553"/>
              <a:gd name="T54" fmla="*/ 965 w 1901"/>
              <a:gd name="T55" fmla="*/ 1 h 553"/>
              <a:gd name="T56" fmla="*/ 943 w 1901"/>
              <a:gd name="T57" fmla="*/ 3 h 553"/>
              <a:gd name="T58" fmla="*/ 902 w 1901"/>
              <a:gd name="T59" fmla="*/ 9 h 553"/>
              <a:gd name="T60" fmla="*/ 855 w 1901"/>
              <a:gd name="T61" fmla="*/ 18 h 553"/>
              <a:gd name="T62" fmla="*/ 789 w 1901"/>
              <a:gd name="T63" fmla="*/ 28 h 553"/>
              <a:gd name="T64" fmla="*/ 789 w 1901"/>
              <a:gd name="T65" fmla="*/ 28 h 553"/>
              <a:gd name="T66" fmla="*/ 741 w 1901"/>
              <a:gd name="T67" fmla="*/ 33 h 553"/>
              <a:gd name="T68" fmla="*/ 700 w 1901"/>
              <a:gd name="T69" fmla="*/ 38 h 553"/>
              <a:gd name="T70" fmla="*/ 679 w 1901"/>
              <a:gd name="T71" fmla="*/ 43 h 553"/>
              <a:gd name="T72" fmla="*/ 640 w 1901"/>
              <a:gd name="T73" fmla="*/ 57 h 553"/>
              <a:gd name="T74" fmla="*/ 595 w 1901"/>
              <a:gd name="T75" fmla="*/ 75 h 553"/>
              <a:gd name="T76" fmla="*/ 533 w 1901"/>
              <a:gd name="T77" fmla="*/ 97 h 553"/>
              <a:gd name="T78" fmla="*/ 533 w 1901"/>
              <a:gd name="T79" fmla="*/ 97 h 553"/>
              <a:gd name="T80" fmla="*/ 487 w 1901"/>
              <a:gd name="T81" fmla="*/ 112 h 553"/>
              <a:gd name="T82" fmla="*/ 448 w 1901"/>
              <a:gd name="T83" fmla="*/ 126 h 553"/>
              <a:gd name="T84" fmla="*/ 428 w 1901"/>
              <a:gd name="T85" fmla="*/ 136 h 553"/>
              <a:gd name="T86" fmla="*/ 394 w 1901"/>
              <a:gd name="T87" fmla="*/ 158 h 553"/>
              <a:gd name="T88" fmla="*/ 355 w 1901"/>
              <a:gd name="T89" fmla="*/ 186 h 553"/>
              <a:gd name="T90" fmla="*/ 299 w 1901"/>
              <a:gd name="T91" fmla="*/ 222 h 553"/>
              <a:gd name="T92" fmla="*/ 299 w 1901"/>
              <a:gd name="T93" fmla="*/ 222 h 553"/>
              <a:gd name="T94" fmla="*/ 258 w 1901"/>
              <a:gd name="T95" fmla="*/ 248 h 553"/>
              <a:gd name="T96" fmla="*/ 224 w 1901"/>
              <a:gd name="T97" fmla="*/ 271 h 553"/>
              <a:gd name="T98" fmla="*/ 207 w 1901"/>
              <a:gd name="T99" fmla="*/ 285 h 553"/>
              <a:gd name="T100" fmla="*/ 180 w 1901"/>
              <a:gd name="T101" fmla="*/ 316 h 553"/>
              <a:gd name="T102" fmla="*/ 148 w 1901"/>
              <a:gd name="T103" fmla="*/ 352 h 553"/>
              <a:gd name="T104" fmla="*/ 104 w 1901"/>
              <a:gd name="T105" fmla="*/ 402 h 553"/>
              <a:gd name="T106" fmla="*/ 104 w 1901"/>
              <a:gd name="T107" fmla="*/ 402 h 553"/>
              <a:gd name="T108" fmla="*/ 72 w 1901"/>
              <a:gd name="T109" fmla="*/ 438 h 553"/>
              <a:gd name="T110" fmla="*/ 45 w 1901"/>
              <a:gd name="T111" fmla="*/ 469 h 553"/>
              <a:gd name="T112" fmla="*/ 33 w 1901"/>
              <a:gd name="T113" fmla="*/ 488 h 553"/>
              <a:gd name="T114" fmla="*/ 17 w 1901"/>
              <a:gd name="T115" fmla="*/ 53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01" h="553">
                <a:moveTo>
                  <a:pt x="1878" y="399"/>
                </a:moveTo>
                <a:cubicBezTo>
                  <a:pt x="1884" y="404"/>
                  <a:pt x="1889" y="409"/>
                  <a:pt x="1894" y="414"/>
                </a:cubicBezTo>
                <a:cubicBezTo>
                  <a:pt x="1896" y="416"/>
                  <a:pt x="1898" y="416"/>
                  <a:pt x="1899" y="414"/>
                </a:cubicBezTo>
                <a:cubicBezTo>
                  <a:pt x="1901" y="413"/>
                  <a:pt x="1901" y="410"/>
                  <a:pt x="1899" y="409"/>
                </a:cubicBezTo>
                <a:cubicBezTo>
                  <a:pt x="1894" y="404"/>
                  <a:pt x="1889" y="398"/>
                  <a:pt x="1883" y="393"/>
                </a:cubicBezTo>
                <a:cubicBezTo>
                  <a:pt x="1882" y="392"/>
                  <a:pt x="1880" y="392"/>
                  <a:pt x="1878" y="393"/>
                </a:cubicBezTo>
                <a:cubicBezTo>
                  <a:pt x="1877" y="395"/>
                  <a:pt x="1877" y="397"/>
                  <a:pt x="1878" y="399"/>
                </a:cubicBezTo>
                <a:close/>
                <a:moveTo>
                  <a:pt x="1846" y="368"/>
                </a:moveTo>
                <a:cubicBezTo>
                  <a:pt x="1851" y="373"/>
                  <a:pt x="1857" y="378"/>
                  <a:pt x="1862" y="383"/>
                </a:cubicBezTo>
                <a:cubicBezTo>
                  <a:pt x="1864" y="385"/>
                  <a:pt x="1866" y="385"/>
                  <a:pt x="1867" y="383"/>
                </a:cubicBezTo>
                <a:cubicBezTo>
                  <a:pt x="1869" y="382"/>
                  <a:pt x="1869" y="379"/>
                  <a:pt x="1867" y="378"/>
                </a:cubicBezTo>
                <a:cubicBezTo>
                  <a:pt x="1862" y="373"/>
                  <a:pt x="1856" y="368"/>
                  <a:pt x="1851" y="363"/>
                </a:cubicBezTo>
                <a:cubicBezTo>
                  <a:pt x="1849" y="361"/>
                  <a:pt x="1847" y="362"/>
                  <a:pt x="1846" y="363"/>
                </a:cubicBezTo>
                <a:cubicBezTo>
                  <a:pt x="1844" y="365"/>
                  <a:pt x="1844" y="367"/>
                  <a:pt x="1846" y="368"/>
                </a:cubicBezTo>
                <a:close/>
                <a:moveTo>
                  <a:pt x="1813" y="339"/>
                </a:moveTo>
                <a:cubicBezTo>
                  <a:pt x="1818" y="344"/>
                  <a:pt x="1824" y="349"/>
                  <a:pt x="1830" y="353"/>
                </a:cubicBezTo>
                <a:cubicBezTo>
                  <a:pt x="1831" y="355"/>
                  <a:pt x="1833" y="355"/>
                  <a:pt x="1835" y="353"/>
                </a:cubicBezTo>
                <a:cubicBezTo>
                  <a:pt x="1836" y="352"/>
                  <a:pt x="1836" y="349"/>
                  <a:pt x="1834" y="348"/>
                </a:cubicBezTo>
                <a:cubicBezTo>
                  <a:pt x="1829" y="343"/>
                  <a:pt x="1823" y="338"/>
                  <a:pt x="1818" y="333"/>
                </a:cubicBezTo>
                <a:cubicBezTo>
                  <a:pt x="1816" y="332"/>
                  <a:pt x="1814" y="332"/>
                  <a:pt x="1812" y="334"/>
                </a:cubicBezTo>
                <a:cubicBezTo>
                  <a:pt x="1811" y="335"/>
                  <a:pt x="1811" y="338"/>
                  <a:pt x="1813" y="339"/>
                </a:cubicBezTo>
                <a:close/>
                <a:moveTo>
                  <a:pt x="1779" y="310"/>
                </a:moveTo>
                <a:cubicBezTo>
                  <a:pt x="1785" y="315"/>
                  <a:pt x="1790" y="320"/>
                  <a:pt x="1796" y="324"/>
                </a:cubicBezTo>
                <a:cubicBezTo>
                  <a:pt x="1798" y="326"/>
                  <a:pt x="1800" y="326"/>
                  <a:pt x="1801" y="324"/>
                </a:cubicBezTo>
                <a:cubicBezTo>
                  <a:pt x="1802" y="322"/>
                  <a:pt x="1802" y="320"/>
                  <a:pt x="1801" y="319"/>
                </a:cubicBezTo>
                <a:cubicBezTo>
                  <a:pt x="1795" y="314"/>
                  <a:pt x="1789" y="309"/>
                  <a:pt x="1784" y="305"/>
                </a:cubicBezTo>
                <a:cubicBezTo>
                  <a:pt x="1782" y="303"/>
                  <a:pt x="1780" y="304"/>
                  <a:pt x="1778" y="305"/>
                </a:cubicBezTo>
                <a:cubicBezTo>
                  <a:pt x="1777" y="307"/>
                  <a:pt x="1777" y="309"/>
                  <a:pt x="1779" y="310"/>
                </a:cubicBezTo>
                <a:close/>
                <a:moveTo>
                  <a:pt x="1744" y="283"/>
                </a:moveTo>
                <a:cubicBezTo>
                  <a:pt x="1750" y="287"/>
                  <a:pt x="1756" y="292"/>
                  <a:pt x="1762" y="296"/>
                </a:cubicBezTo>
                <a:cubicBezTo>
                  <a:pt x="1763" y="298"/>
                  <a:pt x="1766" y="297"/>
                  <a:pt x="1767" y="296"/>
                </a:cubicBezTo>
                <a:cubicBezTo>
                  <a:pt x="1768" y="294"/>
                  <a:pt x="1768" y="292"/>
                  <a:pt x="1766" y="291"/>
                </a:cubicBezTo>
                <a:cubicBezTo>
                  <a:pt x="1760" y="286"/>
                  <a:pt x="1754" y="281"/>
                  <a:pt x="1749" y="277"/>
                </a:cubicBezTo>
                <a:cubicBezTo>
                  <a:pt x="1747" y="276"/>
                  <a:pt x="1745" y="276"/>
                  <a:pt x="1743" y="278"/>
                </a:cubicBezTo>
                <a:cubicBezTo>
                  <a:pt x="1742" y="279"/>
                  <a:pt x="1742" y="282"/>
                  <a:pt x="1744" y="283"/>
                </a:cubicBezTo>
                <a:close/>
                <a:moveTo>
                  <a:pt x="1709" y="256"/>
                </a:moveTo>
                <a:cubicBezTo>
                  <a:pt x="1715" y="261"/>
                  <a:pt x="1720" y="265"/>
                  <a:pt x="1726" y="269"/>
                </a:cubicBezTo>
                <a:cubicBezTo>
                  <a:pt x="1728" y="271"/>
                  <a:pt x="1730" y="270"/>
                  <a:pt x="1732" y="269"/>
                </a:cubicBezTo>
                <a:cubicBezTo>
                  <a:pt x="1733" y="267"/>
                  <a:pt x="1733" y="265"/>
                  <a:pt x="1731" y="263"/>
                </a:cubicBezTo>
                <a:cubicBezTo>
                  <a:pt x="1725" y="259"/>
                  <a:pt x="1719" y="255"/>
                  <a:pt x="1713" y="250"/>
                </a:cubicBezTo>
                <a:cubicBezTo>
                  <a:pt x="1711" y="249"/>
                  <a:pt x="1709" y="249"/>
                  <a:pt x="1708" y="251"/>
                </a:cubicBezTo>
                <a:cubicBezTo>
                  <a:pt x="1707" y="253"/>
                  <a:pt x="1707" y="255"/>
                  <a:pt x="1709" y="256"/>
                </a:cubicBezTo>
                <a:close/>
                <a:moveTo>
                  <a:pt x="1672" y="231"/>
                </a:moveTo>
                <a:cubicBezTo>
                  <a:pt x="1678" y="235"/>
                  <a:pt x="1684" y="239"/>
                  <a:pt x="1690" y="243"/>
                </a:cubicBezTo>
                <a:cubicBezTo>
                  <a:pt x="1692" y="245"/>
                  <a:pt x="1694" y="244"/>
                  <a:pt x="1696" y="243"/>
                </a:cubicBezTo>
                <a:cubicBezTo>
                  <a:pt x="1697" y="241"/>
                  <a:pt x="1696" y="239"/>
                  <a:pt x="1695" y="237"/>
                </a:cubicBezTo>
                <a:cubicBezTo>
                  <a:pt x="1689" y="233"/>
                  <a:pt x="1682" y="229"/>
                  <a:pt x="1676" y="225"/>
                </a:cubicBezTo>
                <a:cubicBezTo>
                  <a:pt x="1675" y="224"/>
                  <a:pt x="1672" y="224"/>
                  <a:pt x="1671" y="226"/>
                </a:cubicBezTo>
                <a:cubicBezTo>
                  <a:pt x="1670" y="227"/>
                  <a:pt x="1671" y="230"/>
                  <a:pt x="1672" y="231"/>
                </a:cubicBezTo>
                <a:close/>
                <a:moveTo>
                  <a:pt x="1635" y="207"/>
                </a:moveTo>
                <a:cubicBezTo>
                  <a:pt x="1641" y="211"/>
                  <a:pt x="1648" y="215"/>
                  <a:pt x="1654" y="219"/>
                </a:cubicBezTo>
                <a:cubicBezTo>
                  <a:pt x="1655" y="220"/>
                  <a:pt x="1658" y="219"/>
                  <a:pt x="1659" y="218"/>
                </a:cubicBezTo>
                <a:cubicBezTo>
                  <a:pt x="1660" y="216"/>
                  <a:pt x="1660" y="214"/>
                  <a:pt x="1658" y="212"/>
                </a:cubicBezTo>
                <a:cubicBezTo>
                  <a:pt x="1652" y="208"/>
                  <a:pt x="1645" y="204"/>
                  <a:pt x="1639" y="200"/>
                </a:cubicBezTo>
                <a:cubicBezTo>
                  <a:pt x="1637" y="199"/>
                  <a:pt x="1635" y="200"/>
                  <a:pt x="1634" y="201"/>
                </a:cubicBezTo>
                <a:cubicBezTo>
                  <a:pt x="1633" y="203"/>
                  <a:pt x="1633" y="206"/>
                  <a:pt x="1635" y="207"/>
                </a:cubicBezTo>
                <a:close/>
                <a:moveTo>
                  <a:pt x="1597" y="183"/>
                </a:moveTo>
                <a:cubicBezTo>
                  <a:pt x="1604" y="187"/>
                  <a:pt x="1610" y="191"/>
                  <a:pt x="1616" y="195"/>
                </a:cubicBezTo>
                <a:cubicBezTo>
                  <a:pt x="1618" y="196"/>
                  <a:pt x="1620" y="195"/>
                  <a:pt x="1621" y="194"/>
                </a:cubicBezTo>
                <a:cubicBezTo>
                  <a:pt x="1622" y="192"/>
                  <a:pt x="1622" y="190"/>
                  <a:pt x="1620" y="189"/>
                </a:cubicBezTo>
                <a:cubicBezTo>
                  <a:pt x="1614" y="185"/>
                  <a:pt x="1607" y="181"/>
                  <a:pt x="1601" y="177"/>
                </a:cubicBezTo>
                <a:cubicBezTo>
                  <a:pt x="1599" y="176"/>
                  <a:pt x="1597" y="177"/>
                  <a:pt x="1596" y="178"/>
                </a:cubicBezTo>
                <a:cubicBezTo>
                  <a:pt x="1595" y="180"/>
                  <a:pt x="1596" y="182"/>
                  <a:pt x="1597" y="183"/>
                </a:cubicBezTo>
                <a:close/>
                <a:moveTo>
                  <a:pt x="1559" y="162"/>
                </a:moveTo>
                <a:cubicBezTo>
                  <a:pt x="1565" y="165"/>
                  <a:pt x="1572" y="169"/>
                  <a:pt x="1578" y="172"/>
                </a:cubicBezTo>
                <a:cubicBezTo>
                  <a:pt x="1580" y="173"/>
                  <a:pt x="1582" y="173"/>
                  <a:pt x="1583" y="171"/>
                </a:cubicBezTo>
                <a:cubicBezTo>
                  <a:pt x="1584" y="169"/>
                  <a:pt x="1584" y="167"/>
                  <a:pt x="1582" y="166"/>
                </a:cubicBezTo>
                <a:cubicBezTo>
                  <a:pt x="1575" y="162"/>
                  <a:pt x="1569" y="159"/>
                  <a:pt x="1562" y="155"/>
                </a:cubicBezTo>
                <a:cubicBezTo>
                  <a:pt x="1561" y="154"/>
                  <a:pt x="1558" y="155"/>
                  <a:pt x="1557" y="156"/>
                </a:cubicBezTo>
                <a:cubicBezTo>
                  <a:pt x="1556" y="158"/>
                  <a:pt x="1557" y="161"/>
                  <a:pt x="1559" y="162"/>
                </a:cubicBezTo>
                <a:close/>
                <a:moveTo>
                  <a:pt x="1520" y="141"/>
                </a:moveTo>
                <a:cubicBezTo>
                  <a:pt x="1526" y="144"/>
                  <a:pt x="1533" y="148"/>
                  <a:pt x="1539" y="151"/>
                </a:cubicBezTo>
                <a:cubicBezTo>
                  <a:pt x="1541" y="152"/>
                  <a:pt x="1543" y="151"/>
                  <a:pt x="1544" y="149"/>
                </a:cubicBezTo>
                <a:cubicBezTo>
                  <a:pt x="1545" y="148"/>
                  <a:pt x="1545" y="145"/>
                  <a:pt x="1543" y="144"/>
                </a:cubicBezTo>
                <a:cubicBezTo>
                  <a:pt x="1536" y="141"/>
                  <a:pt x="1530" y="138"/>
                  <a:pt x="1523" y="134"/>
                </a:cubicBezTo>
                <a:cubicBezTo>
                  <a:pt x="1521" y="133"/>
                  <a:pt x="1519" y="134"/>
                  <a:pt x="1518" y="136"/>
                </a:cubicBezTo>
                <a:cubicBezTo>
                  <a:pt x="1517" y="138"/>
                  <a:pt x="1518" y="140"/>
                  <a:pt x="1520" y="141"/>
                </a:cubicBezTo>
                <a:close/>
                <a:moveTo>
                  <a:pt x="1480" y="121"/>
                </a:moveTo>
                <a:cubicBezTo>
                  <a:pt x="1486" y="125"/>
                  <a:pt x="1493" y="128"/>
                  <a:pt x="1500" y="131"/>
                </a:cubicBezTo>
                <a:cubicBezTo>
                  <a:pt x="1502" y="132"/>
                  <a:pt x="1504" y="131"/>
                  <a:pt x="1505" y="129"/>
                </a:cubicBezTo>
                <a:cubicBezTo>
                  <a:pt x="1506" y="127"/>
                  <a:pt x="1505" y="125"/>
                  <a:pt x="1503" y="124"/>
                </a:cubicBezTo>
                <a:cubicBezTo>
                  <a:pt x="1496" y="121"/>
                  <a:pt x="1490" y="118"/>
                  <a:pt x="1483" y="115"/>
                </a:cubicBezTo>
                <a:cubicBezTo>
                  <a:pt x="1481" y="114"/>
                  <a:pt x="1479" y="115"/>
                  <a:pt x="1478" y="117"/>
                </a:cubicBezTo>
                <a:cubicBezTo>
                  <a:pt x="1477" y="118"/>
                  <a:pt x="1478" y="121"/>
                  <a:pt x="1480" y="121"/>
                </a:cubicBezTo>
                <a:close/>
                <a:moveTo>
                  <a:pt x="1439" y="103"/>
                </a:moveTo>
                <a:cubicBezTo>
                  <a:pt x="1446" y="106"/>
                  <a:pt x="1453" y="109"/>
                  <a:pt x="1460" y="112"/>
                </a:cubicBezTo>
                <a:cubicBezTo>
                  <a:pt x="1461" y="113"/>
                  <a:pt x="1464" y="112"/>
                  <a:pt x="1464" y="110"/>
                </a:cubicBezTo>
                <a:cubicBezTo>
                  <a:pt x="1465" y="108"/>
                  <a:pt x="1464" y="106"/>
                  <a:pt x="1463" y="105"/>
                </a:cubicBezTo>
                <a:cubicBezTo>
                  <a:pt x="1456" y="102"/>
                  <a:pt x="1449" y="99"/>
                  <a:pt x="1442" y="97"/>
                </a:cubicBezTo>
                <a:cubicBezTo>
                  <a:pt x="1440" y="96"/>
                  <a:pt x="1438" y="97"/>
                  <a:pt x="1437" y="99"/>
                </a:cubicBezTo>
                <a:cubicBezTo>
                  <a:pt x="1436" y="100"/>
                  <a:pt x="1437" y="103"/>
                  <a:pt x="1439" y="103"/>
                </a:cubicBezTo>
                <a:close/>
                <a:moveTo>
                  <a:pt x="1398" y="87"/>
                </a:moveTo>
                <a:cubicBezTo>
                  <a:pt x="1405" y="89"/>
                  <a:pt x="1412" y="92"/>
                  <a:pt x="1419" y="95"/>
                </a:cubicBezTo>
                <a:cubicBezTo>
                  <a:pt x="1421" y="96"/>
                  <a:pt x="1423" y="95"/>
                  <a:pt x="1424" y="93"/>
                </a:cubicBezTo>
                <a:cubicBezTo>
                  <a:pt x="1424" y="91"/>
                  <a:pt x="1423" y="89"/>
                  <a:pt x="1422" y="88"/>
                </a:cubicBezTo>
                <a:cubicBezTo>
                  <a:pt x="1415" y="85"/>
                  <a:pt x="1408" y="82"/>
                  <a:pt x="1401" y="80"/>
                </a:cubicBezTo>
                <a:cubicBezTo>
                  <a:pt x="1399" y="79"/>
                  <a:pt x="1397" y="80"/>
                  <a:pt x="1396" y="82"/>
                </a:cubicBezTo>
                <a:cubicBezTo>
                  <a:pt x="1395" y="84"/>
                  <a:pt x="1396" y="86"/>
                  <a:pt x="1398" y="87"/>
                </a:cubicBezTo>
                <a:close/>
                <a:moveTo>
                  <a:pt x="1357" y="71"/>
                </a:moveTo>
                <a:cubicBezTo>
                  <a:pt x="1363" y="74"/>
                  <a:pt x="1370" y="76"/>
                  <a:pt x="1377" y="79"/>
                </a:cubicBezTo>
                <a:cubicBezTo>
                  <a:pt x="1379" y="80"/>
                  <a:pt x="1381" y="79"/>
                  <a:pt x="1382" y="77"/>
                </a:cubicBezTo>
                <a:cubicBezTo>
                  <a:pt x="1383" y="75"/>
                  <a:pt x="1382" y="73"/>
                  <a:pt x="1380" y="72"/>
                </a:cubicBezTo>
                <a:cubicBezTo>
                  <a:pt x="1373" y="69"/>
                  <a:pt x="1366" y="67"/>
                  <a:pt x="1359" y="64"/>
                </a:cubicBezTo>
                <a:cubicBezTo>
                  <a:pt x="1357" y="64"/>
                  <a:pt x="1355" y="65"/>
                  <a:pt x="1354" y="67"/>
                </a:cubicBezTo>
                <a:cubicBezTo>
                  <a:pt x="1354" y="69"/>
                  <a:pt x="1355" y="71"/>
                  <a:pt x="1357" y="71"/>
                </a:cubicBezTo>
                <a:close/>
                <a:moveTo>
                  <a:pt x="1314" y="58"/>
                </a:moveTo>
                <a:cubicBezTo>
                  <a:pt x="1321" y="60"/>
                  <a:pt x="1328" y="62"/>
                  <a:pt x="1336" y="64"/>
                </a:cubicBezTo>
                <a:cubicBezTo>
                  <a:pt x="1338" y="65"/>
                  <a:pt x="1340" y="64"/>
                  <a:pt x="1340" y="62"/>
                </a:cubicBezTo>
                <a:cubicBezTo>
                  <a:pt x="1341" y="60"/>
                  <a:pt x="1340" y="58"/>
                  <a:pt x="1338" y="57"/>
                </a:cubicBezTo>
                <a:cubicBezTo>
                  <a:pt x="1331" y="55"/>
                  <a:pt x="1324" y="53"/>
                  <a:pt x="1317" y="50"/>
                </a:cubicBezTo>
                <a:cubicBezTo>
                  <a:pt x="1315" y="50"/>
                  <a:pt x="1313" y="51"/>
                  <a:pt x="1312" y="53"/>
                </a:cubicBezTo>
                <a:cubicBezTo>
                  <a:pt x="1311" y="55"/>
                  <a:pt x="1313" y="57"/>
                  <a:pt x="1314" y="58"/>
                </a:cubicBezTo>
                <a:close/>
                <a:moveTo>
                  <a:pt x="1272" y="45"/>
                </a:moveTo>
                <a:cubicBezTo>
                  <a:pt x="1279" y="47"/>
                  <a:pt x="1286" y="49"/>
                  <a:pt x="1293" y="51"/>
                </a:cubicBezTo>
                <a:cubicBezTo>
                  <a:pt x="1295" y="52"/>
                  <a:pt x="1297" y="51"/>
                  <a:pt x="1298" y="49"/>
                </a:cubicBezTo>
                <a:cubicBezTo>
                  <a:pt x="1298" y="47"/>
                  <a:pt x="1297" y="45"/>
                  <a:pt x="1295" y="44"/>
                </a:cubicBezTo>
                <a:cubicBezTo>
                  <a:pt x="1288" y="42"/>
                  <a:pt x="1281" y="40"/>
                  <a:pt x="1274" y="38"/>
                </a:cubicBezTo>
                <a:cubicBezTo>
                  <a:pt x="1272" y="37"/>
                  <a:pt x="1270" y="39"/>
                  <a:pt x="1269" y="41"/>
                </a:cubicBezTo>
                <a:cubicBezTo>
                  <a:pt x="1269" y="43"/>
                  <a:pt x="1270" y="45"/>
                  <a:pt x="1272" y="45"/>
                </a:cubicBezTo>
                <a:close/>
                <a:moveTo>
                  <a:pt x="1229" y="34"/>
                </a:moveTo>
                <a:cubicBezTo>
                  <a:pt x="1236" y="36"/>
                  <a:pt x="1243" y="38"/>
                  <a:pt x="1250" y="40"/>
                </a:cubicBezTo>
                <a:cubicBezTo>
                  <a:pt x="1252" y="40"/>
                  <a:pt x="1254" y="39"/>
                  <a:pt x="1255" y="37"/>
                </a:cubicBezTo>
                <a:cubicBezTo>
                  <a:pt x="1255" y="35"/>
                  <a:pt x="1254" y="33"/>
                  <a:pt x="1252" y="32"/>
                </a:cubicBezTo>
                <a:cubicBezTo>
                  <a:pt x="1245" y="31"/>
                  <a:pt x="1238" y="29"/>
                  <a:pt x="1231" y="27"/>
                </a:cubicBezTo>
                <a:cubicBezTo>
                  <a:pt x="1229" y="27"/>
                  <a:pt x="1227" y="28"/>
                  <a:pt x="1226" y="30"/>
                </a:cubicBezTo>
                <a:cubicBezTo>
                  <a:pt x="1226" y="32"/>
                  <a:pt x="1227" y="34"/>
                  <a:pt x="1229" y="34"/>
                </a:cubicBezTo>
                <a:close/>
                <a:moveTo>
                  <a:pt x="1186" y="25"/>
                </a:moveTo>
                <a:cubicBezTo>
                  <a:pt x="1193" y="27"/>
                  <a:pt x="1200" y="28"/>
                  <a:pt x="1207" y="30"/>
                </a:cubicBezTo>
                <a:cubicBezTo>
                  <a:pt x="1209" y="30"/>
                  <a:pt x="1211" y="29"/>
                  <a:pt x="1212" y="27"/>
                </a:cubicBezTo>
                <a:cubicBezTo>
                  <a:pt x="1212" y="25"/>
                  <a:pt x="1211" y="23"/>
                  <a:pt x="1209" y="22"/>
                </a:cubicBezTo>
                <a:cubicBezTo>
                  <a:pt x="1201" y="21"/>
                  <a:pt x="1194" y="19"/>
                  <a:pt x="1187" y="18"/>
                </a:cubicBezTo>
                <a:cubicBezTo>
                  <a:pt x="1185" y="17"/>
                  <a:pt x="1183" y="19"/>
                  <a:pt x="1183" y="21"/>
                </a:cubicBezTo>
                <a:cubicBezTo>
                  <a:pt x="1182" y="23"/>
                  <a:pt x="1184" y="25"/>
                  <a:pt x="1186" y="25"/>
                </a:cubicBezTo>
                <a:close/>
                <a:moveTo>
                  <a:pt x="1142" y="18"/>
                </a:moveTo>
                <a:cubicBezTo>
                  <a:pt x="1149" y="19"/>
                  <a:pt x="1156" y="20"/>
                  <a:pt x="1164" y="21"/>
                </a:cubicBezTo>
                <a:cubicBezTo>
                  <a:pt x="1166" y="22"/>
                  <a:pt x="1168" y="20"/>
                  <a:pt x="1168" y="18"/>
                </a:cubicBezTo>
                <a:cubicBezTo>
                  <a:pt x="1168" y="16"/>
                  <a:pt x="1167" y="14"/>
                  <a:pt x="1165" y="14"/>
                </a:cubicBezTo>
                <a:cubicBezTo>
                  <a:pt x="1157" y="13"/>
                  <a:pt x="1150" y="11"/>
                  <a:pt x="1143" y="10"/>
                </a:cubicBezTo>
                <a:cubicBezTo>
                  <a:pt x="1141" y="10"/>
                  <a:pt x="1139" y="11"/>
                  <a:pt x="1139" y="13"/>
                </a:cubicBezTo>
                <a:cubicBezTo>
                  <a:pt x="1138" y="15"/>
                  <a:pt x="1140" y="17"/>
                  <a:pt x="1142" y="18"/>
                </a:cubicBezTo>
                <a:close/>
                <a:moveTo>
                  <a:pt x="1098" y="12"/>
                </a:moveTo>
                <a:cubicBezTo>
                  <a:pt x="1105" y="13"/>
                  <a:pt x="1112" y="14"/>
                  <a:pt x="1120" y="15"/>
                </a:cubicBezTo>
                <a:cubicBezTo>
                  <a:pt x="1122" y="15"/>
                  <a:pt x="1124" y="13"/>
                  <a:pt x="1124" y="11"/>
                </a:cubicBezTo>
                <a:cubicBezTo>
                  <a:pt x="1124" y="9"/>
                  <a:pt x="1123" y="7"/>
                  <a:pt x="1121" y="7"/>
                </a:cubicBezTo>
                <a:cubicBezTo>
                  <a:pt x="1113" y="6"/>
                  <a:pt x="1106" y="5"/>
                  <a:pt x="1099" y="5"/>
                </a:cubicBezTo>
                <a:cubicBezTo>
                  <a:pt x="1097" y="4"/>
                  <a:pt x="1095" y="6"/>
                  <a:pt x="1095" y="8"/>
                </a:cubicBezTo>
                <a:cubicBezTo>
                  <a:pt x="1094" y="10"/>
                  <a:pt x="1096" y="12"/>
                  <a:pt x="1098" y="12"/>
                </a:cubicBezTo>
                <a:close/>
                <a:moveTo>
                  <a:pt x="1054" y="8"/>
                </a:moveTo>
                <a:cubicBezTo>
                  <a:pt x="1061" y="9"/>
                  <a:pt x="1068" y="9"/>
                  <a:pt x="1076" y="10"/>
                </a:cubicBezTo>
                <a:cubicBezTo>
                  <a:pt x="1078" y="10"/>
                  <a:pt x="1080" y="8"/>
                  <a:pt x="1080" y="6"/>
                </a:cubicBezTo>
                <a:cubicBezTo>
                  <a:pt x="1080" y="4"/>
                  <a:pt x="1078" y="3"/>
                  <a:pt x="1076" y="2"/>
                </a:cubicBezTo>
                <a:cubicBezTo>
                  <a:pt x="1068" y="2"/>
                  <a:pt x="1061" y="1"/>
                  <a:pt x="1054" y="1"/>
                </a:cubicBezTo>
                <a:cubicBezTo>
                  <a:pt x="1052" y="1"/>
                  <a:pt x="1050" y="2"/>
                  <a:pt x="1050" y="4"/>
                </a:cubicBezTo>
                <a:cubicBezTo>
                  <a:pt x="1050" y="6"/>
                  <a:pt x="1052" y="8"/>
                  <a:pt x="1054" y="8"/>
                </a:cubicBezTo>
                <a:close/>
                <a:moveTo>
                  <a:pt x="1009" y="7"/>
                </a:moveTo>
                <a:cubicBezTo>
                  <a:pt x="1011" y="7"/>
                  <a:pt x="1013" y="7"/>
                  <a:pt x="1015" y="7"/>
                </a:cubicBezTo>
                <a:cubicBezTo>
                  <a:pt x="1019" y="7"/>
                  <a:pt x="1025" y="7"/>
                  <a:pt x="1032" y="7"/>
                </a:cubicBezTo>
                <a:cubicBezTo>
                  <a:pt x="1034" y="7"/>
                  <a:pt x="1035" y="6"/>
                  <a:pt x="1035" y="4"/>
                </a:cubicBezTo>
                <a:cubicBezTo>
                  <a:pt x="1035" y="2"/>
                  <a:pt x="1034" y="0"/>
                  <a:pt x="1032" y="0"/>
                </a:cubicBezTo>
                <a:cubicBezTo>
                  <a:pt x="1025" y="0"/>
                  <a:pt x="1020" y="0"/>
                  <a:pt x="1015" y="0"/>
                </a:cubicBezTo>
                <a:cubicBezTo>
                  <a:pt x="1013" y="0"/>
                  <a:pt x="1011" y="0"/>
                  <a:pt x="1009" y="0"/>
                </a:cubicBezTo>
                <a:cubicBezTo>
                  <a:pt x="1007" y="0"/>
                  <a:pt x="1006" y="1"/>
                  <a:pt x="1006" y="3"/>
                </a:cubicBezTo>
                <a:cubicBezTo>
                  <a:pt x="1006" y="5"/>
                  <a:pt x="1007" y="7"/>
                  <a:pt x="1009" y="7"/>
                </a:cubicBezTo>
                <a:close/>
                <a:moveTo>
                  <a:pt x="965" y="9"/>
                </a:moveTo>
                <a:cubicBezTo>
                  <a:pt x="973" y="8"/>
                  <a:pt x="980" y="8"/>
                  <a:pt x="987" y="8"/>
                </a:cubicBezTo>
                <a:cubicBezTo>
                  <a:pt x="989" y="8"/>
                  <a:pt x="991" y="6"/>
                  <a:pt x="991" y="4"/>
                </a:cubicBezTo>
                <a:cubicBezTo>
                  <a:pt x="991" y="2"/>
                  <a:pt x="989" y="0"/>
                  <a:pt x="987" y="0"/>
                </a:cubicBezTo>
                <a:cubicBezTo>
                  <a:pt x="980" y="1"/>
                  <a:pt x="972" y="1"/>
                  <a:pt x="965" y="1"/>
                </a:cubicBezTo>
                <a:cubicBezTo>
                  <a:pt x="963" y="1"/>
                  <a:pt x="961" y="3"/>
                  <a:pt x="961" y="5"/>
                </a:cubicBezTo>
                <a:cubicBezTo>
                  <a:pt x="961" y="7"/>
                  <a:pt x="963" y="9"/>
                  <a:pt x="965" y="9"/>
                </a:cubicBezTo>
                <a:close/>
                <a:moveTo>
                  <a:pt x="921" y="12"/>
                </a:moveTo>
                <a:cubicBezTo>
                  <a:pt x="928" y="11"/>
                  <a:pt x="936" y="11"/>
                  <a:pt x="943" y="10"/>
                </a:cubicBezTo>
                <a:cubicBezTo>
                  <a:pt x="945" y="10"/>
                  <a:pt x="947" y="8"/>
                  <a:pt x="946" y="6"/>
                </a:cubicBezTo>
                <a:cubicBezTo>
                  <a:pt x="946" y="4"/>
                  <a:pt x="945" y="3"/>
                  <a:pt x="943" y="3"/>
                </a:cubicBezTo>
                <a:cubicBezTo>
                  <a:pt x="935" y="3"/>
                  <a:pt x="928" y="4"/>
                  <a:pt x="920" y="4"/>
                </a:cubicBezTo>
                <a:cubicBezTo>
                  <a:pt x="918" y="4"/>
                  <a:pt x="917" y="6"/>
                  <a:pt x="917" y="8"/>
                </a:cubicBezTo>
                <a:cubicBezTo>
                  <a:pt x="917" y="10"/>
                  <a:pt x="919" y="12"/>
                  <a:pt x="921" y="12"/>
                </a:cubicBezTo>
                <a:close/>
                <a:moveTo>
                  <a:pt x="877" y="16"/>
                </a:moveTo>
                <a:cubicBezTo>
                  <a:pt x="884" y="15"/>
                  <a:pt x="891" y="14"/>
                  <a:pt x="899" y="13"/>
                </a:cubicBezTo>
                <a:cubicBezTo>
                  <a:pt x="901" y="13"/>
                  <a:pt x="902" y="11"/>
                  <a:pt x="902" y="9"/>
                </a:cubicBezTo>
                <a:cubicBezTo>
                  <a:pt x="902" y="7"/>
                  <a:pt x="900" y="6"/>
                  <a:pt x="898" y="6"/>
                </a:cubicBezTo>
                <a:cubicBezTo>
                  <a:pt x="891" y="7"/>
                  <a:pt x="883" y="8"/>
                  <a:pt x="876" y="8"/>
                </a:cubicBezTo>
                <a:cubicBezTo>
                  <a:pt x="874" y="9"/>
                  <a:pt x="872" y="10"/>
                  <a:pt x="873" y="12"/>
                </a:cubicBezTo>
                <a:cubicBezTo>
                  <a:pt x="873" y="14"/>
                  <a:pt x="875" y="16"/>
                  <a:pt x="877" y="16"/>
                </a:cubicBezTo>
                <a:close/>
                <a:moveTo>
                  <a:pt x="833" y="21"/>
                </a:moveTo>
                <a:cubicBezTo>
                  <a:pt x="840" y="20"/>
                  <a:pt x="847" y="19"/>
                  <a:pt x="855" y="18"/>
                </a:cubicBezTo>
                <a:cubicBezTo>
                  <a:pt x="857" y="18"/>
                  <a:pt x="858" y="16"/>
                  <a:pt x="858" y="14"/>
                </a:cubicBezTo>
                <a:cubicBezTo>
                  <a:pt x="858" y="12"/>
                  <a:pt x="856" y="11"/>
                  <a:pt x="854" y="11"/>
                </a:cubicBezTo>
                <a:cubicBezTo>
                  <a:pt x="846" y="12"/>
                  <a:pt x="839" y="13"/>
                  <a:pt x="832" y="14"/>
                </a:cubicBezTo>
                <a:cubicBezTo>
                  <a:pt x="830" y="14"/>
                  <a:pt x="828" y="16"/>
                  <a:pt x="829" y="18"/>
                </a:cubicBezTo>
                <a:cubicBezTo>
                  <a:pt x="829" y="20"/>
                  <a:pt x="831" y="21"/>
                  <a:pt x="833" y="21"/>
                </a:cubicBezTo>
                <a:close/>
                <a:moveTo>
                  <a:pt x="789" y="28"/>
                </a:moveTo>
                <a:cubicBezTo>
                  <a:pt x="796" y="26"/>
                  <a:pt x="803" y="25"/>
                  <a:pt x="811" y="24"/>
                </a:cubicBezTo>
                <a:cubicBezTo>
                  <a:pt x="813" y="24"/>
                  <a:pt x="814" y="22"/>
                  <a:pt x="814" y="20"/>
                </a:cubicBezTo>
                <a:cubicBezTo>
                  <a:pt x="814" y="18"/>
                  <a:pt x="812" y="17"/>
                  <a:pt x="810" y="17"/>
                </a:cubicBezTo>
                <a:cubicBezTo>
                  <a:pt x="802" y="18"/>
                  <a:pt x="795" y="19"/>
                  <a:pt x="788" y="20"/>
                </a:cubicBezTo>
                <a:cubicBezTo>
                  <a:pt x="786" y="21"/>
                  <a:pt x="784" y="23"/>
                  <a:pt x="785" y="25"/>
                </a:cubicBezTo>
                <a:cubicBezTo>
                  <a:pt x="785" y="27"/>
                  <a:pt x="787" y="28"/>
                  <a:pt x="789" y="28"/>
                </a:cubicBezTo>
                <a:close/>
                <a:moveTo>
                  <a:pt x="745" y="36"/>
                </a:moveTo>
                <a:cubicBezTo>
                  <a:pt x="753" y="34"/>
                  <a:pt x="760" y="33"/>
                  <a:pt x="767" y="31"/>
                </a:cubicBezTo>
                <a:cubicBezTo>
                  <a:pt x="769" y="31"/>
                  <a:pt x="770" y="29"/>
                  <a:pt x="770" y="27"/>
                </a:cubicBezTo>
                <a:cubicBezTo>
                  <a:pt x="770" y="25"/>
                  <a:pt x="768" y="24"/>
                  <a:pt x="766" y="24"/>
                </a:cubicBezTo>
                <a:cubicBezTo>
                  <a:pt x="758" y="26"/>
                  <a:pt x="751" y="27"/>
                  <a:pt x="744" y="28"/>
                </a:cubicBezTo>
                <a:cubicBezTo>
                  <a:pt x="742" y="29"/>
                  <a:pt x="741" y="31"/>
                  <a:pt x="741" y="33"/>
                </a:cubicBezTo>
                <a:cubicBezTo>
                  <a:pt x="741" y="35"/>
                  <a:pt x="743" y="36"/>
                  <a:pt x="745" y="36"/>
                </a:cubicBezTo>
                <a:close/>
                <a:moveTo>
                  <a:pt x="702" y="45"/>
                </a:moveTo>
                <a:cubicBezTo>
                  <a:pt x="709" y="43"/>
                  <a:pt x="716" y="42"/>
                  <a:pt x="724" y="40"/>
                </a:cubicBezTo>
                <a:cubicBezTo>
                  <a:pt x="726" y="40"/>
                  <a:pt x="727" y="38"/>
                  <a:pt x="726" y="36"/>
                </a:cubicBezTo>
                <a:cubicBezTo>
                  <a:pt x="726" y="34"/>
                  <a:pt x="724" y="32"/>
                  <a:pt x="722" y="33"/>
                </a:cubicBezTo>
                <a:cubicBezTo>
                  <a:pt x="715" y="35"/>
                  <a:pt x="708" y="36"/>
                  <a:pt x="700" y="38"/>
                </a:cubicBezTo>
                <a:cubicBezTo>
                  <a:pt x="698" y="38"/>
                  <a:pt x="697" y="40"/>
                  <a:pt x="698" y="42"/>
                </a:cubicBezTo>
                <a:cubicBezTo>
                  <a:pt x="698" y="44"/>
                  <a:pt x="700" y="46"/>
                  <a:pt x="702" y="45"/>
                </a:cubicBezTo>
                <a:close/>
                <a:moveTo>
                  <a:pt x="659" y="56"/>
                </a:moveTo>
                <a:cubicBezTo>
                  <a:pt x="666" y="54"/>
                  <a:pt x="673" y="52"/>
                  <a:pt x="680" y="50"/>
                </a:cubicBezTo>
                <a:cubicBezTo>
                  <a:pt x="682" y="50"/>
                  <a:pt x="684" y="48"/>
                  <a:pt x="683" y="46"/>
                </a:cubicBezTo>
                <a:cubicBezTo>
                  <a:pt x="683" y="44"/>
                  <a:pt x="681" y="43"/>
                  <a:pt x="679" y="43"/>
                </a:cubicBezTo>
                <a:cubicBezTo>
                  <a:pt x="671" y="45"/>
                  <a:pt x="664" y="47"/>
                  <a:pt x="657" y="49"/>
                </a:cubicBezTo>
                <a:cubicBezTo>
                  <a:pt x="655" y="49"/>
                  <a:pt x="654" y="51"/>
                  <a:pt x="655" y="53"/>
                </a:cubicBezTo>
                <a:cubicBezTo>
                  <a:pt x="655" y="55"/>
                  <a:pt x="657" y="56"/>
                  <a:pt x="659" y="56"/>
                </a:cubicBezTo>
                <a:close/>
                <a:moveTo>
                  <a:pt x="616" y="68"/>
                </a:moveTo>
                <a:cubicBezTo>
                  <a:pt x="624" y="66"/>
                  <a:pt x="631" y="64"/>
                  <a:pt x="638" y="62"/>
                </a:cubicBezTo>
                <a:cubicBezTo>
                  <a:pt x="640" y="61"/>
                  <a:pt x="641" y="59"/>
                  <a:pt x="640" y="57"/>
                </a:cubicBezTo>
                <a:cubicBezTo>
                  <a:pt x="640" y="55"/>
                  <a:pt x="638" y="54"/>
                  <a:pt x="636" y="55"/>
                </a:cubicBezTo>
                <a:cubicBezTo>
                  <a:pt x="628" y="57"/>
                  <a:pt x="621" y="59"/>
                  <a:pt x="614" y="61"/>
                </a:cubicBezTo>
                <a:cubicBezTo>
                  <a:pt x="612" y="62"/>
                  <a:pt x="611" y="64"/>
                  <a:pt x="612" y="66"/>
                </a:cubicBezTo>
                <a:cubicBezTo>
                  <a:pt x="612" y="68"/>
                  <a:pt x="615" y="69"/>
                  <a:pt x="616" y="68"/>
                </a:cubicBezTo>
                <a:close/>
                <a:moveTo>
                  <a:pt x="574" y="82"/>
                </a:moveTo>
                <a:cubicBezTo>
                  <a:pt x="581" y="80"/>
                  <a:pt x="588" y="77"/>
                  <a:pt x="595" y="75"/>
                </a:cubicBezTo>
                <a:cubicBezTo>
                  <a:pt x="597" y="74"/>
                  <a:pt x="598" y="72"/>
                  <a:pt x="598" y="70"/>
                </a:cubicBezTo>
                <a:cubicBezTo>
                  <a:pt x="597" y="68"/>
                  <a:pt x="595" y="67"/>
                  <a:pt x="593" y="68"/>
                </a:cubicBezTo>
                <a:cubicBezTo>
                  <a:pt x="586" y="70"/>
                  <a:pt x="579" y="73"/>
                  <a:pt x="572" y="75"/>
                </a:cubicBezTo>
                <a:cubicBezTo>
                  <a:pt x="570" y="76"/>
                  <a:pt x="569" y="78"/>
                  <a:pt x="570" y="80"/>
                </a:cubicBezTo>
                <a:cubicBezTo>
                  <a:pt x="570" y="82"/>
                  <a:pt x="572" y="83"/>
                  <a:pt x="574" y="82"/>
                </a:cubicBezTo>
                <a:close/>
                <a:moveTo>
                  <a:pt x="533" y="97"/>
                </a:moveTo>
                <a:cubicBezTo>
                  <a:pt x="540" y="95"/>
                  <a:pt x="547" y="92"/>
                  <a:pt x="554" y="89"/>
                </a:cubicBezTo>
                <a:cubicBezTo>
                  <a:pt x="555" y="89"/>
                  <a:pt x="556" y="87"/>
                  <a:pt x="556" y="85"/>
                </a:cubicBezTo>
                <a:cubicBezTo>
                  <a:pt x="555" y="83"/>
                  <a:pt x="553" y="82"/>
                  <a:pt x="551" y="83"/>
                </a:cubicBezTo>
                <a:cubicBezTo>
                  <a:pt x="544" y="85"/>
                  <a:pt x="537" y="88"/>
                  <a:pt x="530" y="90"/>
                </a:cubicBezTo>
                <a:cubicBezTo>
                  <a:pt x="528" y="91"/>
                  <a:pt x="527" y="93"/>
                  <a:pt x="528" y="95"/>
                </a:cubicBezTo>
                <a:cubicBezTo>
                  <a:pt x="529" y="97"/>
                  <a:pt x="531" y="98"/>
                  <a:pt x="533" y="97"/>
                </a:cubicBezTo>
                <a:close/>
                <a:moveTo>
                  <a:pt x="492" y="114"/>
                </a:moveTo>
                <a:cubicBezTo>
                  <a:pt x="499" y="111"/>
                  <a:pt x="505" y="108"/>
                  <a:pt x="512" y="106"/>
                </a:cubicBezTo>
                <a:cubicBezTo>
                  <a:pt x="514" y="105"/>
                  <a:pt x="515" y="103"/>
                  <a:pt x="514" y="101"/>
                </a:cubicBezTo>
                <a:cubicBezTo>
                  <a:pt x="514" y="99"/>
                  <a:pt x="511" y="98"/>
                  <a:pt x="509" y="99"/>
                </a:cubicBezTo>
                <a:cubicBezTo>
                  <a:pt x="503" y="102"/>
                  <a:pt x="496" y="105"/>
                  <a:pt x="489" y="107"/>
                </a:cubicBezTo>
                <a:cubicBezTo>
                  <a:pt x="487" y="108"/>
                  <a:pt x="486" y="110"/>
                  <a:pt x="487" y="112"/>
                </a:cubicBezTo>
                <a:cubicBezTo>
                  <a:pt x="488" y="114"/>
                  <a:pt x="490" y="115"/>
                  <a:pt x="492" y="114"/>
                </a:cubicBezTo>
                <a:close/>
                <a:moveTo>
                  <a:pt x="452" y="133"/>
                </a:moveTo>
                <a:cubicBezTo>
                  <a:pt x="458" y="130"/>
                  <a:pt x="465" y="126"/>
                  <a:pt x="472" y="123"/>
                </a:cubicBezTo>
                <a:cubicBezTo>
                  <a:pt x="474" y="122"/>
                  <a:pt x="474" y="120"/>
                  <a:pt x="474" y="118"/>
                </a:cubicBezTo>
                <a:cubicBezTo>
                  <a:pt x="473" y="117"/>
                  <a:pt x="470" y="116"/>
                  <a:pt x="469" y="117"/>
                </a:cubicBezTo>
                <a:cubicBezTo>
                  <a:pt x="462" y="120"/>
                  <a:pt x="455" y="123"/>
                  <a:pt x="448" y="126"/>
                </a:cubicBezTo>
                <a:cubicBezTo>
                  <a:pt x="447" y="127"/>
                  <a:pt x="446" y="129"/>
                  <a:pt x="447" y="131"/>
                </a:cubicBezTo>
                <a:cubicBezTo>
                  <a:pt x="448" y="133"/>
                  <a:pt x="450" y="134"/>
                  <a:pt x="452" y="133"/>
                </a:cubicBezTo>
                <a:close/>
                <a:moveTo>
                  <a:pt x="412" y="153"/>
                </a:moveTo>
                <a:cubicBezTo>
                  <a:pt x="419" y="149"/>
                  <a:pt x="425" y="146"/>
                  <a:pt x="432" y="143"/>
                </a:cubicBezTo>
                <a:cubicBezTo>
                  <a:pt x="434" y="142"/>
                  <a:pt x="434" y="139"/>
                  <a:pt x="433" y="138"/>
                </a:cubicBezTo>
                <a:cubicBezTo>
                  <a:pt x="432" y="136"/>
                  <a:pt x="430" y="135"/>
                  <a:pt x="428" y="136"/>
                </a:cubicBezTo>
                <a:cubicBezTo>
                  <a:pt x="422" y="139"/>
                  <a:pt x="415" y="143"/>
                  <a:pt x="409" y="146"/>
                </a:cubicBezTo>
                <a:cubicBezTo>
                  <a:pt x="407" y="147"/>
                  <a:pt x="406" y="149"/>
                  <a:pt x="407" y="151"/>
                </a:cubicBezTo>
                <a:cubicBezTo>
                  <a:pt x="408" y="153"/>
                  <a:pt x="410" y="154"/>
                  <a:pt x="412" y="153"/>
                </a:cubicBezTo>
                <a:close/>
                <a:moveTo>
                  <a:pt x="373" y="174"/>
                </a:moveTo>
                <a:cubicBezTo>
                  <a:pt x="380" y="171"/>
                  <a:pt x="386" y="167"/>
                  <a:pt x="393" y="163"/>
                </a:cubicBezTo>
                <a:cubicBezTo>
                  <a:pt x="394" y="162"/>
                  <a:pt x="395" y="160"/>
                  <a:pt x="394" y="158"/>
                </a:cubicBezTo>
                <a:cubicBezTo>
                  <a:pt x="393" y="157"/>
                  <a:pt x="391" y="156"/>
                  <a:pt x="389" y="157"/>
                </a:cubicBezTo>
                <a:cubicBezTo>
                  <a:pt x="383" y="161"/>
                  <a:pt x="376" y="164"/>
                  <a:pt x="370" y="168"/>
                </a:cubicBezTo>
                <a:cubicBezTo>
                  <a:pt x="368" y="169"/>
                  <a:pt x="367" y="171"/>
                  <a:pt x="368" y="173"/>
                </a:cubicBezTo>
                <a:cubicBezTo>
                  <a:pt x="369" y="175"/>
                  <a:pt x="372" y="175"/>
                  <a:pt x="373" y="174"/>
                </a:cubicBezTo>
                <a:close/>
                <a:moveTo>
                  <a:pt x="336" y="198"/>
                </a:moveTo>
                <a:cubicBezTo>
                  <a:pt x="342" y="194"/>
                  <a:pt x="348" y="190"/>
                  <a:pt x="355" y="186"/>
                </a:cubicBezTo>
                <a:cubicBezTo>
                  <a:pt x="356" y="185"/>
                  <a:pt x="357" y="182"/>
                  <a:pt x="356" y="181"/>
                </a:cubicBezTo>
                <a:cubicBezTo>
                  <a:pt x="355" y="179"/>
                  <a:pt x="352" y="178"/>
                  <a:pt x="351" y="180"/>
                </a:cubicBezTo>
                <a:cubicBezTo>
                  <a:pt x="344" y="183"/>
                  <a:pt x="338" y="187"/>
                  <a:pt x="332" y="191"/>
                </a:cubicBezTo>
                <a:cubicBezTo>
                  <a:pt x="330" y="193"/>
                  <a:pt x="330" y="195"/>
                  <a:pt x="331" y="197"/>
                </a:cubicBezTo>
                <a:cubicBezTo>
                  <a:pt x="332" y="198"/>
                  <a:pt x="334" y="199"/>
                  <a:pt x="336" y="198"/>
                </a:cubicBezTo>
                <a:close/>
                <a:moveTo>
                  <a:pt x="299" y="222"/>
                </a:moveTo>
                <a:cubicBezTo>
                  <a:pt x="305" y="218"/>
                  <a:pt x="311" y="214"/>
                  <a:pt x="317" y="210"/>
                </a:cubicBezTo>
                <a:cubicBezTo>
                  <a:pt x="319" y="209"/>
                  <a:pt x="319" y="206"/>
                  <a:pt x="318" y="205"/>
                </a:cubicBezTo>
                <a:cubicBezTo>
                  <a:pt x="317" y="203"/>
                  <a:pt x="315" y="203"/>
                  <a:pt x="313" y="204"/>
                </a:cubicBezTo>
                <a:cubicBezTo>
                  <a:pt x="307" y="208"/>
                  <a:pt x="301" y="212"/>
                  <a:pt x="295" y="216"/>
                </a:cubicBezTo>
                <a:cubicBezTo>
                  <a:pt x="293" y="218"/>
                  <a:pt x="293" y="220"/>
                  <a:pt x="294" y="222"/>
                </a:cubicBezTo>
                <a:cubicBezTo>
                  <a:pt x="295" y="223"/>
                  <a:pt x="297" y="224"/>
                  <a:pt x="299" y="222"/>
                </a:cubicBezTo>
                <a:close/>
                <a:moveTo>
                  <a:pt x="263" y="249"/>
                </a:moveTo>
                <a:cubicBezTo>
                  <a:pt x="269" y="244"/>
                  <a:pt x="275" y="240"/>
                  <a:pt x="281" y="235"/>
                </a:cubicBezTo>
                <a:cubicBezTo>
                  <a:pt x="283" y="234"/>
                  <a:pt x="283" y="232"/>
                  <a:pt x="282" y="230"/>
                </a:cubicBezTo>
                <a:cubicBezTo>
                  <a:pt x="281" y="229"/>
                  <a:pt x="278" y="228"/>
                  <a:pt x="277" y="229"/>
                </a:cubicBezTo>
                <a:cubicBezTo>
                  <a:pt x="271" y="234"/>
                  <a:pt x="265" y="238"/>
                  <a:pt x="259" y="243"/>
                </a:cubicBezTo>
                <a:cubicBezTo>
                  <a:pt x="257" y="244"/>
                  <a:pt x="257" y="246"/>
                  <a:pt x="258" y="248"/>
                </a:cubicBezTo>
                <a:cubicBezTo>
                  <a:pt x="259" y="250"/>
                  <a:pt x="262" y="250"/>
                  <a:pt x="263" y="249"/>
                </a:cubicBezTo>
                <a:close/>
                <a:moveTo>
                  <a:pt x="229" y="276"/>
                </a:moveTo>
                <a:cubicBezTo>
                  <a:pt x="235" y="272"/>
                  <a:pt x="240" y="267"/>
                  <a:pt x="246" y="262"/>
                </a:cubicBezTo>
                <a:cubicBezTo>
                  <a:pt x="248" y="261"/>
                  <a:pt x="248" y="259"/>
                  <a:pt x="247" y="257"/>
                </a:cubicBezTo>
                <a:cubicBezTo>
                  <a:pt x="245" y="256"/>
                  <a:pt x="243" y="255"/>
                  <a:pt x="241" y="257"/>
                </a:cubicBezTo>
                <a:cubicBezTo>
                  <a:pt x="236" y="261"/>
                  <a:pt x="230" y="266"/>
                  <a:pt x="224" y="271"/>
                </a:cubicBezTo>
                <a:cubicBezTo>
                  <a:pt x="223" y="272"/>
                  <a:pt x="222" y="274"/>
                  <a:pt x="224" y="276"/>
                </a:cubicBezTo>
                <a:cubicBezTo>
                  <a:pt x="225" y="278"/>
                  <a:pt x="227" y="278"/>
                  <a:pt x="229" y="276"/>
                </a:cubicBezTo>
                <a:close/>
                <a:moveTo>
                  <a:pt x="196" y="306"/>
                </a:moveTo>
                <a:cubicBezTo>
                  <a:pt x="201" y="301"/>
                  <a:pt x="207" y="296"/>
                  <a:pt x="212" y="291"/>
                </a:cubicBezTo>
                <a:cubicBezTo>
                  <a:pt x="214" y="290"/>
                  <a:pt x="214" y="287"/>
                  <a:pt x="212" y="286"/>
                </a:cubicBezTo>
                <a:cubicBezTo>
                  <a:pt x="211" y="284"/>
                  <a:pt x="209" y="284"/>
                  <a:pt x="207" y="285"/>
                </a:cubicBezTo>
                <a:cubicBezTo>
                  <a:pt x="202" y="290"/>
                  <a:pt x="196" y="295"/>
                  <a:pt x="191" y="300"/>
                </a:cubicBezTo>
                <a:cubicBezTo>
                  <a:pt x="189" y="302"/>
                  <a:pt x="189" y="304"/>
                  <a:pt x="190" y="306"/>
                </a:cubicBezTo>
                <a:cubicBezTo>
                  <a:pt x="192" y="307"/>
                  <a:pt x="194" y="307"/>
                  <a:pt x="196" y="306"/>
                </a:cubicBezTo>
                <a:close/>
                <a:moveTo>
                  <a:pt x="164" y="337"/>
                </a:moveTo>
                <a:cubicBezTo>
                  <a:pt x="169" y="331"/>
                  <a:pt x="174" y="326"/>
                  <a:pt x="180" y="321"/>
                </a:cubicBezTo>
                <a:cubicBezTo>
                  <a:pt x="181" y="320"/>
                  <a:pt x="181" y="317"/>
                  <a:pt x="180" y="316"/>
                </a:cubicBezTo>
                <a:cubicBezTo>
                  <a:pt x="178" y="314"/>
                  <a:pt x="176" y="314"/>
                  <a:pt x="174" y="316"/>
                </a:cubicBezTo>
                <a:cubicBezTo>
                  <a:pt x="169" y="321"/>
                  <a:pt x="164" y="326"/>
                  <a:pt x="159" y="331"/>
                </a:cubicBezTo>
                <a:cubicBezTo>
                  <a:pt x="157" y="333"/>
                  <a:pt x="157" y="335"/>
                  <a:pt x="159" y="337"/>
                </a:cubicBezTo>
                <a:cubicBezTo>
                  <a:pt x="160" y="338"/>
                  <a:pt x="162" y="338"/>
                  <a:pt x="164" y="337"/>
                </a:cubicBezTo>
                <a:close/>
                <a:moveTo>
                  <a:pt x="133" y="369"/>
                </a:moveTo>
                <a:cubicBezTo>
                  <a:pt x="138" y="363"/>
                  <a:pt x="143" y="358"/>
                  <a:pt x="148" y="352"/>
                </a:cubicBezTo>
                <a:cubicBezTo>
                  <a:pt x="150" y="351"/>
                  <a:pt x="150" y="349"/>
                  <a:pt x="148" y="347"/>
                </a:cubicBezTo>
                <a:cubicBezTo>
                  <a:pt x="147" y="346"/>
                  <a:pt x="144" y="346"/>
                  <a:pt x="143" y="347"/>
                </a:cubicBezTo>
                <a:cubicBezTo>
                  <a:pt x="138" y="353"/>
                  <a:pt x="133" y="358"/>
                  <a:pt x="128" y="364"/>
                </a:cubicBezTo>
                <a:cubicBezTo>
                  <a:pt x="126" y="365"/>
                  <a:pt x="127" y="368"/>
                  <a:pt x="128" y="369"/>
                </a:cubicBezTo>
                <a:cubicBezTo>
                  <a:pt x="130" y="370"/>
                  <a:pt x="132" y="370"/>
                  <a:pt x="133" y="369"/>
                </a:cubicBezTo>
                <a:close/>
                <a:moveTo>
                  <a:pt x="104" y="402"/>
                </a:moveTo>
                <a:cubicBezTo>
                  <a:pt x="109" y="397"/>
                  <a:pt x="114" y="391"/>
                  <a:pt x="119" y="385"/>
                </a:cubicBezTo>
                <a:cubicBezTo>
                  <a:pt x="120" y="384"/>
                  <a:pt x="120" y="381"/>
                  <a:pt x="118" y="380"/>
                </a:cubicBezTo>
                <a:cubicBezTo>
                  <a:pt x="117" y="379"/>
                  <a:pt x="114" y="379"/>
                  <a:pt x="113" y="380"/>
                </a:cubicBezTo>
                <a:cubicBezTo>
                  <a:pt x="108" y="386"/>
                  <a:pt x="103" y="392"/>
                  <a:pt x="99" y="397"/>
                </a:cubicBezTo>
                <a:cubicBezTo>
                  <a:pt x="97" y="399"/>
                  <a:pt x="98" y="401"/>
                  <a:pt x="99" y="403"/>
                </a:cubicBezTo>
                <a:cubicBezTo>
                  <a:pt x="101" y="404"/>
                  <a:pt x="103" y="404"/>
                  <a:pt x="104" y="402"/>
                </a:cubicBezTo>
                <a:close/>
                <a:moveTo>
                  <a:pt x="77" y="437"/>
                </a:moveTo>
                <a:cubicBezTo>
                  <a:pt x="81" y="431"/>
                  <a:pt x="86" y="425"/>
                  <a:pt x="90" y="419"/>
                </a:cubicBezTo>
                <a:cubicBezTo>
                  <a:pt x="92" y="418"/>
                  <a:pt x="91" y="416"/>
                  <a:pt x="90" y="414"/>
                </a:cubicBezTo>
                <a:cubicBezTo>
                  <a:pt x="88" y="413"/>
                  <a:pt x="86" y="413"/>
                  <a:pt x="85" y="415"/>
                </a:cubicBezTo>
                <a:cubicBezTo>
                  <a:pt x="80" y="421"/>
                  <a:pt x="75" y="427"/>
                  <a:pt x="71" y="433"/>
                </a:cubicBezTo>
                <a:cubicBezTo>
                  <a:pt x="70" y="434"/>
                  <a:pt x="70" y="437"/>
                  <a:pt x="72" y="438"/>
                </a:cubicBezTo>
                <a:cubicBezTo>
                  <a:pt x="73" y="439"/>
                  <a:pt x="76" y="439"/>
                  <a:pt x="77" y="437"/>
                </a:cubicBezTo>
                <a:close/>
                <a:moveTo>
                  <a:pt x="51" y="473"/>
                </a:moveTo>
                <a:cubicBezTo>
                  <a:pt x="55" y="467"/>
                  <a:pt x="60" y="461"/>
                  <a:pt x="64" y="455"/>
                </a:cubicBezTo>
                <a:cubicBezTo>
                  <a:pt x="65" y="453"/>
                  <a:pt x="65" y="451"/>
                  <a:pt x="63" y="450"/>
                </a:cubicBezTo>
                <a:cubicBezTo>
                  <a:pt x="61" y="449"/>
                  <a:pt x="59" y="449"/>
                  <a:pt x="58" y="451"/>
                </a:cubicBezTo>
                <a:cubicBezTo>
                  <a:pt x="53" y="457"/>
                  <a:pt x="49" y="463"/>
                  <a:pt x="45" y="469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8" y="475"/>
                  <a:pt x="50" y="475"/>
                  <a:pt x="51" y="473"/>
                </a:cubicBezTo>
                <a:close/>
                <a:moveTo>
                  <a:pt x="28" y="511"/>
                </a:moveTo>
                <a:cubicBezTo>
                  <a:pt x="31" y="505"/>
                  <a:pt x="35" y="499"/>
                  <a:pt x="39" y="492"/>
                </a:cubicBezTo>
                <a:cubicBezTo>
                  <a:pt x="41" y="490"/>
                  <a:pt x="40" y="488"/>
                  <a:pt x="38" y="487"/>
                </a:cubicBezTo>
                <a:cubicBezTo>
                  <a:pt x="37" y="486"/>
                  <a:pt x="34" y="486"/>
                  <a:pt x="33" y="488"/>
                </a:cubicBezTo>
                <a:cubicBezTo>
                  <a:pt x="29" y="495"/>
                  <a:pt x="25" y="501"/>
                  <a:pt x="22" y="507"/>
                </a:cubicBezTo>
                <a:cubicBezTo>
                  <a:pt x="21" y="509"/>
                  <a:pt x="21" y="511"/>
                  <a:pt x="23" y="512"/>
                </a:cubicBezTo>
                <a:cubicBezTo>
                  <a:pt x="25" y="513"/>
                  <a:pt x="27" y="513"/>
                  <a:pt x="28" y="511"/>
                </a:cubicBezTo>
                <a:close/>
                <a:moveTo>
                  <a:pt x="7" y="550"/>
                </a:moveTo>
                <a:cubicBezTo>
                  <a:pt x="7" y="550"/>
                  <a:pt x="7" y="550"/>
                  <a:pt x="7" y="550"/>
                </a:cubicBezTo>
                <a:cubicBezTo>
                  <a:pt x="8" y="548"/>
                  <a:pt x="11" y="541"/>
                  <a:pt x="17" y="530"/>
                </a:cubicBezTo>
                <a:cubicBezTo>
                  <a:pt x="18" y="528"/>
                  <a:pt x="17" y="526"/>
                  <a:pt x="16" y="525"/>
                </a:cubicBezTo>
                <a:cubicBezTo>
                  <a:pt x="14" y="524"/>
                  <a:pt x="12" y="525"/>
                  <a:pt x="11" y="527"/>
                </a:cubicBezTo>
                <a:cubicBezTo>
                  <a:pt x="4" y="540"/>
                  <a:pt x="1" y="547"/>
                  <a:pt x="1" y="547"/>
                </a:cubicBezTo>
                <a:cubicBezTo>
                  <a:pt x="0" y="549"/>
                  <a:pt x="1" y="551"/>
                  <a:pt x="2" y="552"/>
                </a:cubicBezTo>
                <a:cubicBezTo>
                  <a:pt x="4" y="553"/>
                  <a:pt x="7" y="552"/>
                  <a:pt x="7" y="5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57" name="组合 156"/>
          <p:cNvGrpSpPr/>
          <p:nvPr/>
        </p:nvGrpSpPr>
        <p:grpSpPr>
          <a:xfrm>
            <a:off x="-4763" y="3634042"/>
            <a:ext cx="9153526" cy="1895475"/>
            <a:chOff x="-6350" y="6061075"/>
            <a:chExt cx="12204701" cy="2527300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2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3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4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5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6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160" name="文本框 3"/>
          <p:cNvSpPr txBox="1">
            <a:spLocks noChangeArrowheads="1"/>
          </p:cNvSpPr>
          <p:nvPr/>
        </p:nvSpPr>
        <p:spPr bwMode="auto">
          <a:xfrm>
            <a:off x="1612106" y="861754"/>
            <a:ext cx="637222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Tiết 13+14. Tiếng Việt</a:t>
            </a:r>
          </a:p>
          <a:p>
            <a:pPr algn="ctr"/>
            <a:r>
              <a:rPr lang="en-US" altLang="zh-CN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 LÁY</a:t>
            </a:r>
            <a:endParaRPr lang="zh-CN" alt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49"/>
          <p:cNvGrpSpPr>
            <a:grpSpLocks/>
          </p:cNvGrpSpPr>
          <p:nvPr/>
        </p:nvGrpSpPr>
        <p:grpSpPr bwMode="auto">
          <a:xfrm>
            <a:off x="1219200" y="2514421"/>
            <a:ext cx="2355056" cy="2286000"/>
            <a:chOff x="0" y="0"/>
            <a:chExt cx="4432109" cy="4215909"/>
          </a:xfrm>
        </p:grpSpPr>
        <p:sp>
          <p:nvSpPr>
            <p:cNvPr id="26671" name="Freeform 6"/>
            <p:cNvSpPr>
              <a:spLocks/>
            </p:cNvSpPr>
            <p:nvPr/>
          </p:nvSpPr>
          <p:spPr bwMode="auto">
            <a:xfrm>
              <a:off x="2212948" y="2185614"/>
              <a:ext cx="1728361" cy="2030295"/>
            </a:xfrm>
            <a:custGeom>
              <a:avLst/>
              <a:gdLst>
                <a:gd name="T0" fmla="*/ 4377399 w 826"/>
                <a:gd name="T1" fmla="*/ 2147483646 h 970"/>
                <a:gd name="T2" fmla="*/ 328376035 w 826"/>
                <a:gd name="T3" fmla="*/ 2147483646 h 970"/>
                <a:gd name="T4" fmla="*/ 2147483646 w 826"/>
                <a:gd name="T5" fmla="*/ 2147483646 h 970"/>
                <a:gd name="T6" fmla="*/ 2147483646 w 826"/>
                <a:gd name="T7" fmla="*/ 1331830221 h 970"/>
                <a:gd name="T8" fmla="*/ 2147483646 w 826"/>
                <a:gd name="T9" fmla="*/ 714105337 h 970"/>
                <a:gd name="T10" fmla="*/ 4377399 w 826"/>
                <a:gd name="T11" fmla="*/ 0 h 970"/>
                <a:gd name="T12" fmla="*/ 4377399 w 826"/>
                <a:gd name="T13" fmla="*/ 2147483646 h 9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6" h="970">
                  <a:moveTo>
                    <a:pt x="1" y="526"/>
                  </a:moveTo>
                  <a:cubicBezTo>
                    <a:pt x="0" y="607"/>
                    <a:pt x="24" y="689"/>
                    <a:pt x="75" y="759"/>
                  </a:cubicBezTo>
                  <a:cubicBezTo>
                    <a:pt x="201" y="931"/>
                    <a:pt x="442" y="970"/>
                    <a:pt x="615" y="844"/>
                  </a:cubicBezTo>
                  <a:cubicBezTo>
                    <a:pt x="788" y="719"/>
                    <a:pt x="826" y="477"/>
                    <a:pt x="700" y="304"/>
                  </a:cubicBezTo>
                  <a:cubicBezTo>
                    <a:pt x="649" y="234"/>
                    <a:pt x="579" y="186"/>
                    <a:pt x="502" y="163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526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69" name="Freeform 9"/>
            <p:cNvSpPr>
              <a:spLocks/>
            </p:cNvSpPr>
            <p:nvPr/>
          </p:nvSpPr>
          <p:spPr bwMode="auto">
            <a:xfrm>
              <a:off x="1406545" y="0"/>
              <a:ext cx="1617776" cy="2185614"/>
            </a:xfrm>
            <a:custGeom>
              <a:avLst/>
              <a:gdLst>
                <a:gd name="T0" fmla="*/ 2147483646 w 773"/>
                <a:gd name="T1" fmla="*/ 2147483646 h 1044"/>
                <a:gd name="T2" fmla="*/ 2147483646 w 773"/>
                <a:gd name="T3" fmla="*/ 1696119428 h 1044"/>
                <a:gd name="T4" fmla="*/ 1690695213 w 773"/>
                <a:gd name="T5" fmla="*/ 0 h 1044"/>
                <a:gd name="T6" fmla="*/ 0 w 773"/>
                <a:gd name="T7" fmla="*/ 1696119428 h 1044"/>
                <a:gd name="T8" fmla="*/ 337263392 w 773"/>
                <a:gd name="T9" fmla="*/ 2147483646 h 1044"/>
                <a:gd name="T10" fmla="*/ 1690695213 w 773"/>
                <a:gd name="T11" fmla="*/ 2147483646 h 1044"/>
                <a:gd name="T12" fmla="*/ 2147483646 w 773"/>
                <a:gd name="T13" fmla="*/ 2147483646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3" h="1044">
                  <a:moveTo>
                    <a:pt x="696" y="618"/>
                  </a:moveTo>
                  <a:cubicBezTo>
                    <a:pt x="744" y="553"/>
                    <a:pt x="773" y="473"/>
                    <a:pt x="773" y="387"/>
                  </a:cubicBezTo>
                  <a:cubicBezTo>
                    <a:pt x="773" y="173"/>
                    <a:pt x="600" y="0"/>
                    <a:pt x="386" y="0"/>
                  </a:cubicBezTo>
                  <a:cubicBezTo>
                    <a:pt x="173" y="0"/>
                    <a:pt x="0" y="173"/>
                    <a:pt x="0" y="387"/>
                  </a:cubicBezTo>
                  <a:cubicBezTo>
                    <a:pt x="0" y="473"/>
                    <a:pt x="29" y="553"/>
                    <a:pt x="77" y="618"/>
                  </a:cubicBezTo>
                  <a:cubicBezTo>
                    <a:pt x="386" y="1044"/>
                    <a:pt x="386" y="1044"/>
                    <a:pt x="386" y="1044"/>
                  </a:cubicBezTo>
                  <a:lnTo>
                    <a:pt x="696" y="618"/>
                  </a:lnTo>
                  <a:close/>
                </a:path>
              </a:pathLst>
            </a:custGeom>
            <a:solidFill>
              <a:srgbClr val="F8D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67" name="Freeform 7"/>
            <p:cNvSpPr>
              <a:spLocks/>
            </p:cNvSpPr>
            <p:nvPr/>
          </p:nvSpPr>
          <p:spPr bwMode="auto">
            <a:xfrm>
              <a:off x="489557" y="2185614"/>
              <a:ext cx="1729603" cy="2030295"/>
            </a:xfrm>
            <a:custGeom>
              <a:avLst/>
              <a:gdLst>
                <a:gd name="T0" fmla="*/ 1420619684 w 826"/>
                <a:gd name="T1" fmla="*/ 714105337 h 970"/>
                <a:gd name="T2" fmla="*/ 552463676 w 826"/>
                <a:gd name="T3" fmla="*/ 1331830221 h 970"/>
                <a:gd name="T4" fmla="*/ 925157525 w 826"/>
                <a:gd name="T5" fmla="*/ 2147483646 h 970"/>
                <a:gd name="T6" fmla="*/ 2147483646 w 826"/>
                <a:gd name="T7" fmla="*/ 2147483646 h 970"/>
                <a:gd name="T8" fmla="*/ 2147483646 w 826"/>
                <a:gd name="T9" fmla="*/ 2147483646 h 970"/>
                <a:gd name="T10" fmla="*/ 2147483646 w 826"/>
                <a:gd name="T11" fmla="*/ 0 h 970"/>
                <a:gd name="T12" fmla="*/ 1420619684 w 826"/>
                <a:gd name="T13" fmla="*/ 714105337 h 9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6" h="970">
                  <a:moveTo>
                    <a:pt x="324" y="163"/>
                  </a:moveTo>
                  <a:cubicBezTo>
                    <a:pt x="247" y="186"/>
                    <a:pt x="177" y="234"/>
                    <a:pt x="126" y="304"/>
                  </a:cubicBezTo>
                  <a:cubicBezTo>
                    <a:pt x="0" y="477"/>
                    <a:pt x="38" y="719"/>
                    <a:pt x="211" y="844"/>
                  </a:cubicBezTo>
                  <a:cubicBezTo>
                    <a:pt x="384" y="970"/>
                    <a:pt x="625" y="931"/>
                    <a:pt x="751" y="759"/>
                  </a:cubicBezTo>
                  <a:cubicBezTo>
                    <a:pt x="802" y="689"/>
                    <a:pt x="826" y="607"/>
                    <a:pt x="824" y="526"/>
                  </a:cubicBezTo>
                  <a:cubicBezTo>
                    <a:pt x="824" y="0"/>
                    <a:pt x="824" y="0"/>
                    <a:pt x="824" y="0"/>
                  </a:cubicBezTo>
                  <a:lnTo>
                    <a:pt x="324" y="163"/>
                  </a:lnTo>
                  <a:close/>
                </a:path>
              </a:pathLst>
            </a:custGeom>
            <a:solidFill>
              <a:srgbClr val="84C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65" name="Freeform 8"/>
            <p:cNvSpPr>
              <a:spLocks/>
            </p:cNvSpPr>
            <p:nvPr/>
          </p:nvSpPr>
          <p:spPr bwMode="auto">
            <a:xfrm>
              <a:off x="0" y="851133"/>
              <a:ext cx="2214192" cy="1734574"/>
            </a:xfrm>
            <a:custGeom>
              <a:avLst/>
              <a:gdLst>
                <a:gd name="T0" fmla="*/ 2147483646 w 1058"/>
                <a:gd name="T1" fmla="*/ 925992274 h 828"/>
                <a:gd name="T2" fmla="*/ 2147483646 w 1058"/>
                <a:gd name="T3" fmla="*/ 289646624 h 828"/>
                <a:gd name="T4" fmla="*/ 289069123 w 1058"/>
                <a:gd name="T5" fmla="*/ 1378016393 h 828"/>
                <a:gd name="T6" fmla="*/ 1375272119 w 1058"/>
                <a:gd name="T7" fmla="*/ 2147483646 h 828"/>
                <a:gd name="T8" fmla="*/ 2147483646 w 1058"/>
                <a:gd name="T9" fmla="*/ 2147483646 h 828"/>
                <a:gd name="T10" fmla="*/ 2147483646 w 1058"/>
                <a:gd name="T11" fmla="*/ 2147483646 h 828"/>
                <a:gd name="T12" fmla="*/ 2147483646 w 1058"/>
                <a:gd name="T13" fmla="*/ 925992274 h 8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8" h="828">
                  <a:moveTo>
                    <a:pt x="749" y="211"/>
                  </a:moveTo>
                  <a:cubicBezTo>
                    <a:pt x="702" y="145"/>
                    <a:pt x="635" y="93"/>
                    <a:pt x="553" y="66"/>
                  </a:cubicBezTo>
                  <a:cubicBezTo>
                    <a:pt x="350" y="0"/>
                    <a:pt x="132" y="111"/>
                    <a:pt x="66" y="314"/>
                  </a:cubicBezTo>
                  <a:cubicBezTo>
                    <a:pt x="0" y="517"/>
                    <a:pt x="111" y="735"/>
                    <a:pt x="314" y="801"/>
                  </a:cubicBezTo>
                  <a:cubicBezTo>
                    <a:pt x="396" y="828"/>
                    <a:pt x="481" y="826"/>
                    <a:pt x="558" y="800"/>
                  </a:cubicBezTo>
                  <a:cubicBezTo>
                    <a:pt x="1058" y="637"/>
                    <a:pt x="1058" y="637"/>
                    <a:pt x="1058" y="637"/>
                  </a:cubicBezTo>
                  <a:lnTo>
                    <a:pt x="749" y="211"/>
                  </a:lnTo>
                  <a:close/>
                </a:path>
              </a:pathLst>
            </a:custGeom>
            <a:solidFill>
              <a:srgbClr val="F47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63" name="Freeform 5"/>
            <p:cNvSpPr>
              <a:spLocks/>
            </p:cNvSpPr>
            <p:nvPr/>
          </p:nvSpPr>
          <p:spPr bwMode="auto">
            <a:xfrm>
              <a:off x="2214192" y="851133"/>
              <a:ext cx="2217917" cy="1734574"/>
            </a:xfrm>
            <a:custGeom>
              <a:avLst/>
              <a:gdLst>
                <a:gd name="T0" fmla="*/ 2147483646 w 1059"/>
                <a:gd name="T1" fmla="*/ 2147483646 h 828"/>
                <a:gd name="T2" fmla="*/ 2147483646 w 1059"/>
                <a:gd name="T3" fmla="*/ 2147483646 h 828"/>
                <a:gd name="T4" fmla="*/ 2147483646 w 1059"/>
                <a:gd name="T5" fmla="*/ 1378016393 h 828"/>
                <a:gd name="T6" fmla="*/ 2147483646 w 1059"/>
                <a:gd name="T7" fmla="*/ 289646624 h 828"/>
                <a:gd name="T8" fmla="*/ 1359755471 w 1059"/>
                <a:gd name="T9" fmla="*/ 925992274 h 828"/>
                <a:gd name="T10" fmla="*/ 0 w 1059"/>
                <a:gd name="T11" fmla="*/ 2147483646 h 828"/>
                <a:gd name="T12" fmla="*/ 2147483646 w 1059"/>
                <a:gd name="T13" fmla="*/ 2147483646 h 8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9" h="828">
                  <a:moveTo>
                    <a:pt x="501" y="800"/>
                  </a:moveTo>
                  <a:cubicBezTo>
                    <a:pt x="578" y="826"/>
                    <a:pt x="663" y="828"/>
                    <a:pt x="745" y="801"/>
                  </a:cubicBezTo>
                  <a:cubicBezTo>
                    <a:pt x="948" y="735"/>
                    <a:pt x="1059" y="517"/>
                    <a:pt x="993" y="314"/>
                  </a:cubicBezTo>
                  <a:cubicBezTo>
                    <a:pt x="927" y="111"/>
                    <a:pt x="709" y="0"/>
                    <a:pt x="506" y="66"/>
                  </a:cubicBezTo>
                  <a:cubicBezTo>
                    <a:pt x="424" y="93"/>
                    <a:pt x="356" y="145"/>
                    <a:pt x="310" y="211"/>
                  </a:cubicBezTo>
                  <a:cubicBezTo>
                    <a:pt x="0" y="637"/>
                    <a:pt x="0" y="637"/>
                    <a:pt x="0" y="637"/>
                  </a:cubicBezTo>
                  <a:lnTo>
                    <a:pt x="501" y="80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656" name="组合 7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584" y="502175"/>
              <a:ext cx="547488" cy="58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7" name="Freeform 243"/>
            <p:cNvSpPr>
              <a:spLocks noEditPoints="1"/>
            </p:cNvSpPr>
            <p:nvPr/>
          </p:nvSpPr>
          <p:spPr bwMode="auto">
            <a:xfrm>
              <a:off x="3326765" y="1500928"/>
              <a:ext cx="518580" cy="518580"/>
            </a:xfrm>
            <a:custGeom>
              <a:avLst/>
              <a:gdLst>
                <a:gd name="T0" fmla="*/ 466884056 w 288"/>
                <a:gd name="T1" fmla="*/ 0 h 288"/>
                <a:gd name="T2" fmla="*/ 0 w 288"/>
                <a:gd name="T3" fmla="*/ 466884056 h 288"/>
                <a:gd name="T4" fmla="*/ 466884056 w 288"/>
                <a:gd name="T5" fmla="*/ 933768113 h 288"/>
                <a:gd name="T6" fmla="*/ 933768113 w 288"/>
                <a:gd name="T7" fmla="*/ 466884056 h 288"/>
                <a:gd name="T8" fmla="*/ 466884056 w 288"/>
                <a:gd name="T9" fmla="*/ 0 h 288"/>
                <a:gd name="T10" fmla="*/ 855954103 w 288"/>
                <a:gd name="T11" fmla="*/ 466884056 h 288"/>
                <a:gd name="T12" fmla="*/ 466884056 w 288"/>
                <a:gd name="T13" fmla="*/ 855954103 h 288"/>
                <a:gd name="T14" fmla="*/ 77814009 w 288"/>
                <a:gd name="T15" fmla="*/ 466884056 h 288"/>
                <a:gd name="T16" fmla="*/ 466884056 w 288"/>
                <a:gd name="T17" fmla="*/ 77814009 h 288"/>
                <a:gd name="T18" fmla="*/ 466884056 w 288"/>
                <a:gd name="T19" fmla="*/ 466884056 h 288"/>
                <a:gd name="T20" fmla="*/ 855954103 w 288"/>
                <a:gd name="T21" fmla="*/ 466884056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64" y="144"/>
                  </a:moveTo>
                  <a:cubicBezTo>
                    <a:pt x="264" y="210"/>
                    <a:pt x="211" y="264"/>
                    <a:pt x="144" y="264"/>
                  </a:cubicBezTo>
                  <a:cubicBezTo>
                    <a:pt x="78" y="264"/>
                    <a:pt x="24" y="210"/>
                    <a:pt x="24" y="144"/>
                  </a:cubicBezTo>
                  <a:cubicBezTo>
                    <a:pt x="24" y="78"/>
                    <a:pt x="78" y="24"/>
                    <a:pt x="144" y="2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264" y="144"/>
                    <a:pt x="264" y="144"/>
                    <a:pt x="264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58" name="Freeform 249"/>
            <p:cNvSpPr>
              <a:spLocks/>
            </p:cNvSpPr>
            <p:nvPr/>
          </p:nvSpPr>
          <p:spPr bwMode="auto">
            <a:xfrm>
              <a:off x="2755795" y="3112280"/>
              <a:ext cx="537052" cy="508998"/>
            </a:xfrm>
            <a:custGeom>
              <a:avLst/>
              <a:gdLst>
                <a:gd name="T0" fmla="*/ 935937114 w 301"/>
                <a:gd name="T1" fmla="*/ 341291196 h 285"/>
                <a:gd name="T2" fmla="*/ 436134398 w 301"/>
                <a:gd name="T3" fmla="*/ 28707487 h 285"/>
                <a:gd name="T4" fmla="*/ 25468041 w 301"/>
                <a:gd name="T5" fmla="*/ 443360475 h 285"/>
                <a:gd name="T6" fmla="*/ 203740757 w 301"/>
                <a:gd name="T7" fmla="*/ 695343061 h 285"/>
                <a:gd name="T8" fmla="*/ 114604399 w 301"/>
                <a:gd name="T9" fmla="*/ 854825529 h 285"/>
                <a:gd name="T10" fmla="*/ 391566219 w 301"/>
                <a:gd name="T11" fmla="*/ 755945970 h 285"/>
                <a:gd name="T12" fmla="*/ 522087697 w 301"/>
                <a:gd name="T13" fmla="*/ 755945970 h 285"/>
                <a:gd name="T14" fmla="*/ 935937114 w 301"/>
                <a:gd name="T15" fmla="*/ 341291196 h 2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1" h="285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8" y="139"/>
                  </a:cubicBezTo>
                  <a:cubicBezTo>
                    <a:pt x="12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3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659" name="组合 78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501" y="3130118"/>
              <a:ext cx="437990" cy="43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60" name="组合 79"/>
            <p:cNvGrpSpPr>
              <a:grpSpLocks/>
            </p:cNvGrpSpPr>
            <p:nvPr/>
          </p:nvGrpSpPr>
          <p:grpSpPr bwMode="auto">
            <a:xfrm>
              <a:off x="674080" y="1531509"/>
              <a:ext cx="291402" cy="469885"/>
              <a:chOff x="0" y="0"/>
              <a:chExt cx="127000" cy="204787"/>
            </a:xfrm>
          </p:grpSpPr>
          <p:sp>
            <p:nvSpPr>
              <p:cNvPr id="26661" name="Freeform 626"/>
              <p:cNvSpPr>
                <a:spLocks/>
              </p:cNvSpPr>
              <p:nvPr/>
            </p:nvSpPr>
            <p:spPr bwMode="auto">
              <a:xfrm>
                <a:off x="0" y="57150"/>
                <a:ext cx="127000" cy="147637"/>
              </a:xfrm>
              <a:custGeom>
                <a:avLst/>
                <a:gdLst>
                  <a:gd name="T0" fmla="*/ 89605556 w 180"/>
                  <a:gd name="T1" fmla="*/ 33931786 h 209"/>
                  <a:gd name="T2" fmla="*/ 89605556 w 180"/>
                  <a:gd name="T3" fmla="*/ 7484984 h 209"/>
                  <a:gd name="T4" fmla="*/ 77658383 w 180"/>
                  <a:gd name="T5" fmla="*/ 7484984 h 209"/>
                  <a:gd name="T6" fmla="*/ 77658383 w 180"/>
                  <a:gd name="T7" fmla="*/ 33931786 h 209"/>
                  <a:gd name="T8" fmla="*/ 45798317 w 180"/>
                  <a:gd name="T9" fmla="*/ 65867294 h 209"/>
                  <a:gd name="T10" fmla="*/ 45300900 w 180"/>
                  <a:gd name="T11" fmla="*/ 65867294 h 209"/>
                  <a:gd name="T12" fmla="*/ 44802778 w 180"/>
                  <a:gd name="T13" fmla="*/ 65867294 h 209"/>
                  <a:gd name="T14" fmla="*/ 44802778 w 180"/>
                  <a:gd name="T15" fmla="*/ 65867294 h 209"/>
                  <a:gd name="T16" fmla="*/ 44304656 w 180"/>
                  <a:gd name="T17" fmla="*/ 65867294 h 209"/>
                  <a:gd name="T18" fmla="*/ 11947172 w 180"/>
                  <a:gd name="T19" fmla="*/ 33931786 h 209"/>
                  <a:gd name="T20" fmla="*/ 11947172 w 180"/>
                  <a:gd name="T21" fmla="*/ 7484984 h 209"/>
                  <a:gd name="T22" fmla="*/ 0 w 180"/>
                  <a:gd name="T23" fmla="*/ 7484984 h 209"/>
                  <a:gd name="T24" fmla="*/ 0 w 180"/>
                  <a:gd name="T25" fmla="*/ 33931786 h 209"/>
                  <a:gd name="T26" fmla="*/ 37833300 w 180"/>
                  <a:gd name="T27" fmla="*/ 77843551 h 209"/>
                  <a:gd name="T28" fmla="*/ 37833300 w 180"/>
                  <a:gd name="T29" fmla="*/ 96805369 h 209"/>
                  <a:gd name="T30" fmla="*/ 10951633 w 180"/>
                  <a:gd name="T31" fmla="*/ 104290353 h 209"/>
                  <a:gd name="T32" fmla="*/ 79151339 w 180"/>
                  <a:gd name="T33" fmla="*/ 104290353 h 209"/>
                  <a:gd name="T34" fmla="*/ 51772256 w 180"/>
                  <a:gd name="T35" fmla="*/ 96306653 h 209"/>
                  <a:gd name="T36" fmla="*/ 51772256 w 180"/>
                  <a:gd name="T37" fmla="*/ 77843551 h 209"/>
                  <a:gd name="T38" fmla="*/ 89605556 w 180"/>
                  <a:gd name="T39" fmla="*/ 33931786 h 20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62" name="Freeform 627"/>
              <p:cNvSpPr>
                <a:spLocks/>
              </p:cNvSpPr>
              <p:nvPr/>
            </p:nvSpPr>
            <p:spPr bwMode="auto">
              <a:xfrm>
                <a:off x="33337" y="0"/>
                <a:ext cx="61912" cy="134937"/>
              </a:xfrm>
              <a:custGeom>
                <a:avLst/>
                <a:gdLst>
                  <a:gd name="T0" fmla="*/ 21775945 w 87"/>
                  <a:gd name="T1" fmla="*/ 95831547 h 190"/>
                  <a:gd name="T2" fmla="*/ 21775945 w 87"/>
                  <a:gd name="T3" fmla="*/ 95831547 h 190"/>
                  <a:gd name="T4" fmla="*/ 22282627 w 87"/>
                  <a:gd name="T5" fmla="*/ 95831547 h 190"/>
                  <a:gd name="T6" fmla="*/ 44058572 w 87"/>
                  <a:gd name="T7" fmla="*/ 74143620 h 190"/>
                  <a:gd name="T8" fmla="*/ 44058572 w 87"/>
                  <a:gd name="T9" fmla="*/ 21687927 h 190"/>
                  <a:gd name="T10" fmla="*/ 22282627 w 87"/>
                  <a:gd name="T11" fmla="*/ 0 h 190"/>
                  <a:gd name="T12" fmla="*/ 21775945 w 87"/>
                  <a:gd name="T13" fmla="*/ 0 h 190"/>
                  <a:gd name="T14" fmla="*/ 21775945 w 87"/>
                  <a:gd name="T15" fmla="*/ 0 h 190"/>
                  <a:gd name="T16" fmla="*/ 0 w 87"/>
                  <a:gd name="T17" fmla="*/ 21687927 h 190"/>
                  <a:gd name="T18" fmla="*/ 0 w 87"/>
                  <a:gd name="T19" fmla="*/ 74143620 h 190"/>
                  <a:gd name="T20" fmla="*/ 21775945 w 87"/>
                  <a:gd name="T21" fmla="*/ 95831547 h 1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6632" name="文本框 43"/>
          <p:cNvSpPr txBox="1">
            <a:spLocks noChangeArrowheads="1"/>
          </p:cNvSpPr>
          <p:nvPr/>
        </p:nvSpPr>
        <p:spPr bwMode="auto">
          <a:xfrm>
            <a:off x="2971800" y="1752421"/>
            <a:ext cx="2868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12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6" name="矩形 1"/>
          <p:cNvSpPr>
            <a:spLocks noChangeArrowheads="1"/>
          </p:cNvSpPr>
          <p:nvPr/>
        </p:nvSpPr>
        <p:spPr bwMode="auto">
          <a:xfrm>
            <a:off x="914400" y="1904821"/>
            <a:ext cx="3212306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7" name="矩形 58"/>
          <p:cNvSpPr>
            <a:spLocks noChangeArrowheads="1"/>
          </p:cNvSpPr>
          <p:nvPr/>
        </p:nvSpPr>
        <p:spPr bwMode="auto">
          <a:xfrm>
            <a:off x="-909638" y="3055745"/>
            <a:ext cx="2128838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</a:t>
            </a:r>
            <a:r>
              <a:rPr lang="en-US" altLang="zh-CN" sz="2400" i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ộp cộp</a:t>
            </a:r>
            <a:endParaRPr lang="en-US" altLang="zh-CN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8" name="矩形 59"/>
          <p:cNvSpPr>
            <a:spLocks noChangeArrowheads="1"/>
          </p:cNvSpPr>
          <p:nvPr/>
        </p:nvSpPr>
        <p:spPr bwMode="auto">
          <a:xfrm>
            <a:off x="-762000" y="4097952"/>
            <a:ext cx="2130029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gâu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gâu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9" name="矩形 60"/>
          <p:cNvSpPr>
            <a:spLocks noChangeArrowheads="1"/>
          </p:cNvSpPr>
          <p:nvPr/>
        </p:nvSpPr>
        <p:spPr bwMode="auto">
          <a:xfrm>
            <a:off x="3505200" y="3163490"/>
            <a:ext cx="1595438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oa oa 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0" name="矩形 61"/>
          <p:cNvSpPr>
            <a:spLocks noChangeArrowheads="1"/>
          </p:cNvSpPr>
          <p:nvPr/>
        </p:nvSpPr>
        <p:spPr bwMode="auto">
          <a:xfrm>
            <a:off x="3657600" y="4114621"/>
            <a:ext cx="1524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tích tắc 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954921" y="807878"/>
            <a:ext cx="571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láy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âm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thanh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3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86400" y="2703265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è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 của từ láy được tạo thành nhờ đặc điểm âm thanh của tiếng.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"/>
          <p:cNvSpPr txBox="1">
            <a:spLocks noChangeArrowheads="1"/>
          </p:cNvSpPr>
          <p:nvPr/>
        </p:nvSpPr>
        <p:spPr bwMode="auto">
          <a:xfrm>
            <a:off x="2090737" y="133350"/>
            <a:ext cx="40671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Ví dụ 1: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0" grpId="0"/>
      <p:bldP spid="43009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椭圆 1"/>
          <p:cNvSpPr>
            <a:spLocks noChangeArrowheads="1"/>
          </p:cNvSpPr>
          <p:nvPr/>
        </p:nvSpPr>
        <p:spPr bwMode="auto">
          <a:xfrm>
            <a:off x="3896519" y="1785283"/>
            <a:ext cx="1377554" cy="1597819"/>
          </a:xfrm>
          <a:custGeom>
            <a:avLst/>
            <a:gdLst>
              <a:gd name="T0" fmla="*/ 0 w 3240360"/>
              <a:gd name="T1" fmla="*/ 0 h 3757972"/>
              <a:gd name="T2" fmla="*/ 3240360 w 3240360"/>
              <a:gd name="T3" fmla="*/ 3757972 h 3757972"/>
            </a:gdLst>
            <a:ahLst/>
            <a:cxnLst/>
            <a:rect l="T0" t="T1" r="T2" b="T3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solidFill>
            <a:srgbClr val="F2F2F2"/>
          </a:solidFill>
          <a:ln w="203200">
            <a:solidFill>
              <a:srgbClr val="F7962B"/>
            </a:solidFill>
            <a:bevel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2700" dirty="0">
              <a:solidFill>
                <a:srgbClr val="3C72A4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795" name="圆角矩形 28"/>
          <p:cNvSpPr>
            <a:spLocks noChangeArrowheads="1"/>
          </p:cNvSpPr>
          <p:nvPr/>
        </p:nvSpPr>
        <p:spPr bwMode="auto">
          <a:xfrm>
            <a:off x="4269185" y="3496211"/>
            <a:ext cx="644128" cy="13335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zh-CN" sz="975">
              <a:solidFill>
                <a:srgbClr val="3C72A4"/>
              </a:solidFill>
              <a:sym typeface="Calibri" panose="020F0502020204030204" pitchFamily="34" charset="0"/>
            </a:endParaRPr>
          </a:p>
        </p:txBody>
      </p:sp>
      <p:sp>
        <p:nvSpPr>
          <p:cNvPr id="33796" name="圆角矩形 29"/>
          <p:cNvSpPr>
            <a:spLocks noChangeArrowheads="1"/>
          </p:cNvSpPr>
          <p:nvPr/>
        </p:nvSpPr>
        <p:spPr bwMode="auto">
          <a:xfrm>
            <a:off x="4325144" y="3687901"/>
            <a:ext cx="532210" cy="134541"/>
          </a:xfrm>
          <a:prstGeom prst="roundRect">
            <a:avLst>
              <a:gd name="adj" fmla="val 50000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zh-CN" sz="975">
              <a:solidFill>
                <a:srgbClr val="055586"/>
              </a:solidFill>
              <a:sym typeface="Calibri" panose="020F0502020204030204" pitchFamily="34" charset="0"/>
            </a:endParaRPr>
          </a:p>
        </p:txBody>
      </p:sp>
      <p:sp>
        <p:nvSpPr>
          <p:cNvPr id="33797" name="圆角矩形 30"/>
          <p:cNvSpPr>
            <a:spLocks noChangeArrowheads="1"/>
          </p:cNvSpPr>
          <p:nvPr/>
        </p:nvSpPr>
        <p:spPr bwMode="auto">
          <a:xfrm>
            <a:off x="4269185" y="3880782"/>
            <a:ext cx="644128" cy="13335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zh-CN" sz="975">
              <a:solidFill>
                <a:srgbClr val="055586"/>
              </a:solidFill>
              <a:sym typeface="Calibri" panose="020F0502020204030204" pitchFamily="34" charset="0"/>
            </a:endParaRPr>
          </a:p>
        </p:txBody>
      </p:sp>
      <p:sp>
        <p:nvSpPr>
          <p:cNvPr id="33798" name="圆角矩形 31"/>
          <p:cNvSpPr>
            <a:spLocks noChangeArrowheads="1"/>
          </p:cNvSpPr>
          <p:nvPr/>
        </p:nvSpPr>
        <p:spPr bwMode="auto">
          <a:xfrm>
            <a:off x="4388248" y="4073663"/>
            <a:ext cx="406003" cy="101204"/>
          </a:xfrm>
          <a:prstGeom prst="roundRect">
            <a:avLst>
              <a:gd name="adj" fmla="val 50000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zh-CN" sz="975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918297" y="845929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 từ láy trong mỗi nhóm sau đây có điểm gì chung về âm thanh và về nghĩa?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99096" y="1886633"/>
            <a:ext cx="2438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lí nhí, li ti, ti hí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638801" y="1785283"/>
            <a:ext cx="34039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nhấp nhô, phập phồng, bập bềnh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03796" y="2554842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Gợi tả những âm thanh, hình dáng nhỏ bé, có chung khuôn vần “i”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543723" y="2568059"/>
            <a:ext cx="35941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Gợi tả những hình ảnh, động tác lên xuống một cách liên tiếp, có chung khuôn vần “âp”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3547" y="4233684"/>
            <a:ext cx="9080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è"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 của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từ láy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 tạo thành nhờ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hòa phối âm thanh giữa các tiếng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d2e40e093925d5cd121e9fb2a5a4a00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1300" y="1888867"/>
            <a:ext cx="1085850" cy="1085850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 noChangeArrowheads="1"/>
          </p:cNvSpPr>
          <p:nvPr/>
        </p:nvSpPr>
        <p:spPr bwMode="auto">
          <a:xfrm>
            <a:off x="2090737" y="133350"/>
            <a:ext cx="40671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Ví dụ 2: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0721" grpId="0"/>
      <p:bldP spid="30722" grpId="0"/>
      <p:bldP spid="30723" grpId="0"/>
      <p:bldP spid="30724" grpId="0"/>
      <p:bldP spid="30725" grpId="0"/>
      <p:bldP spid="307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TextBox 26"/>
          <p:cNvSpPr txBox="1">
            <a:spLocks noChangeArrowheads="1"/>
          </p:cNvSpPr>
          <p:nvPr/>
        </p:nvSpPr>
        <p:spPr bwMode="auto">
          <a:xfrm>
            <a:off x="2040730" y="2502753"/>
            <a:ext cx="2083594" cy="40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972" tIns="34986" rIns="69972" bIns="34986">
            <a:spAutoFit/>
          </a:bodyPr>
          <a:lstStyle>
            <a:lvl1pPr defTabSz="9318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ềm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5000" y="893117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sánh nghĩa của các từ láy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mềm mại, đo đỏ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với nghĩa của các tiếng gốc làm cơ sở cho chúng là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mềm, đỏ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76400" y="3916054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láy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giảm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nhẹ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hoặc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mạnh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hơn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gốc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 noChangeArrowheads="1"/>
          </p:cNvSpPr>
          <p:nvPr/>
        </p:nvSpPr>
        <p:spPr bwMode="auto">
          <a:xfrm>
            <a:off x="2090737" y="133350"/>
            <a:ext cx="40671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Ví dụ 3: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5181600" y="2500260"/>
            <a:ext cx="2083594" cy="40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972" tIns="34986" rIns="69972" bIns="34986">
            <a:spAutoFit/>
          </a:bodyPr>
          <a:lstStyle>
            <a:lvl1pPr defTabSz="9318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ềm mại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1956594" y="3181350"/>
            <a:ext cx="2083594" cy="40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972" tIns="34986" rIns="69972" bIns="34986">
            <a:spAutoFit/>
          </a:bodyPr>
          <a:lstStyle>
            <a:lvl1pPr defTabSz="9318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6"/>
          <p:cNvSpPr txBox="1">
            <a:spLocks noChangeArrowheads="1"/>
          </p:cNvSpPr>
          <p:nvPr/>
        </p:nvSpPr>
        <p:spPr bwMode="auto">
          <a:xfrm>
            <a:off x="5116115" y="3181350"/>
            <a:ext cx="2083594" cy="40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972" tIns="34986" rIns="69972" bIns="34986">
            <a:spAutoFit/>
          </a:bodyPr>
          <a:lstStyle>
            <a:lvl1pPr defTabSz="9318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đo đỏ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6"/>
          <p:cNvSpPr txBox="1">
            <a:spLocks noChangeArrowheads="1"/>
          </p:cNvSpPr>
          <p:nvPr/>
        </p:nvSpPr>
        <p:spPr bwMode="auto">
          <a:xfrm>
            <a:off x="3581400" y="2497767"/>
            <a:ext cx="2083594" cy="5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972" tIns="34986" rIns="69972" bIns="34986">
            <a:spAutoFit/>
          </a:bodyPr>
          <a:lstStyle>
            <a:lvl1pPr defTabSz="9318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buNone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3581400" y="3181350"/>
            <a:ext cx="2083594" cy="45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972" tIns="34986" rIns="69972" bIns="34986">
            <a:spAutoFit/>
          </a:bodyPr>
          <a:lstStyle>
            <a:lvl1pPr defTabSz="9318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buNone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4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  <p:bldP spid="21" grpId="0"/>
      <p:bldP spid="4097" grpId="0"/>
      <p:bldP spid="19" grpId="0"/>
      <p:bldP spid="20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矩形 53"/>
          <p:cNvSpPr>
            <a:spLocks noChangeArrowheads="1"/>
          </p:cNvSpPr>
          <p:nvPr/>
        </p:nvSpPr>
        <p:spPr bwMode="auto">
          <a:xfrm>
            <a:off x="51196" y="1402556"/>
            <a:ext cx="1320404" cy="1321594"/>
          </a:xfrm>
          <a:prstGeom prst="rect">
            <a:avLst/>
          </a:prstGeom>
          <a:solidFill>
            <a:schemeClr val="bg1"/>
          </a:solidFill>
          <a:ln w="12700">
            <a:solidFill>
              <a:srgbClr val="7ACDE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28679" name="矩形 68"/>
          <p:cNvSpPr>
            <a:spLocks noChangeArrowheads="1"/>
          </p:cNvSpPr>
          <p:nvPr/>
        </p:nvSpPr>
        <p:spPr bwMode="auto">
          <a:xfrm>
            <a:off x="51196" y="3486150"/>
            <a:ext cx="1320404" cy="1321594"/>
          </a:xfrm>
          <a:prstGeom prst="rect">
            <a:avLst/>
          </a:prstGeom>
          <a:solidFill>
            <a:schemeClr val="bg1"/>
          </a:solidFill>
          <a:ln w="12700">
            <a:solidFill>
              <a:srgbClr val="7ACDE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2868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9471"/>
            <a:ext cx="1185863" cy="123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5" y="3548062"/>
            <a:ext cx="122753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6" name="矩形 62"/>
          <p:cNvSpPr>
            <a:spLocks noChangeArrowheads="1"/>
          </p:cNvSpPr>
          <p:nvPr/>
        </p:nvSpPr>
        <p:spPr bwMode="auto">
          <a:xfrm>
            <a:off x="1524000" y="1415355"/>
            <a:ext cx="23276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láy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nhờ</a:t>
            </a:r>
            <a:endParaRPr lang="en-US" altLang="zh-C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524000" y="3105150"/>
            <a:ext cx="2895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gốc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sắc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riêng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gốc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86400" y="1185505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âm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thanh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86400" y="2121753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phối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âm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thanh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>
            <a:stCxn id="28696" idx="3"/>
            <a:endCxn id="36" idx="1"/>
          </p:cNvCxnSpPr>
          <p:nvPr/>
        </p:nvCxnSpPr>
        <p:spPr bwMode="auto">
          <a:xfrm flipV="1">
            <a:off x="3851672" y="1601004"/>
            <a:ext cx="1634728" cy="5068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28696" idx="3"/>
            <a:endCxn id="37" idx="1"/>
          </p:cNvCxnSpPr>
          <p:nvPr/>
        </p:nvCxnSpPr>
        <p:spPr bwMode="auto">
          <a:xfrm>
            <a:off x="3851672" y="2107853"/>
            <a:ext cx="1634728" cy="4293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43"/>
          <p:cNvSpPr/>
          <p:nvPr/>
        </p:nvSpPr>
        <p:spPr>
          <a:xfrm>
            <a:off x="5638800" y="3329285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Sắc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thái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38800" y="4040654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Sắc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thái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nhấn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mạnh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giảm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nhẹ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Arrow Connector 45"/>
          <p:cNvCxnSpPr>
            <a:stCxn id="38913" idx="3"/>
            <a:endCxn id="44" idx="1"/>
          </p:cNvCxnSpPr>
          <p:nvPr/>
        </p:nvCxnSpPr>
        <p:spPr bwMode="auto">
          <a:xfrm flipV="1">
            <a:off x="4419600" y="3560118"/>
            <a:ext cx="1219200" cy="5145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38913" idx="3"/>
            <a:endCxn id="45" idx="1"/>
          </p:cNvCxnSpPr>
          <p:nvPr/>
        </p:nvCxnSpPr>
        <p:spPr bwMode="auto">
          <a:xfrm>
            <a:off x="4419600" y="4074646"/>
            <a:ext cx="1219200" cy="3815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Content Placeholder 2"/>
          <p:cNvSpPr txBox="1">
            <a:spLocks noChangeArrowheads="1"/>
          </p:cNvSpPr>
          <p:nvPr/>
        </p:nvSpPr>
        <p:spPr bwMode="auto">
          <a:xfrm>
            <a:off x="2090737" y="133350"/>
            <a:ext cx="5834063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Bài học: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Ghi nhớ 2/42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9" grpId="0" animBg="1"/>
      <p:bldP spid="28696" grpId="0"/>
      <p:bldP spid="38913" grpId="0"/>
      <p:bldP spid="36" grpId="0"/>
      <p:bldP spid="37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-9525" y="3622282"/>
            <a:ext cx="9153525" cy="1531145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29698" name="图片 219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1743" y="938213"/>
            <a:ext cx="4428331" cy="283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546"/>
          <p:cNvSpPr txBox="1">
            <a:spLocks noChangeArrowheads="1"/>
          </p:cNvSpPr>
          <p:nvPr/>
        </p:nvSpPr>
        <p:spPr bwMode="auto">
          <a:xfrm>
            <a:off x="4468218" y="1496486"/>
            <a:ext cx="3099196" cy="11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III. </a:t>
            </a:r>
          </a:p>
          <a:p>
            <a:pPr algn="ctr" defTabSz="6858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Luyện tập</a:t>
            </a:r>
            <a:endParaRPr lang="zh-CN" altLang="en-US" sz="48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9701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997" y="2622948"/>
            <a:ext cx="3038475" cy="22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-4763" y="3236119"/>
            <a:ext cx="9153526" cy="1895475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5072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5"/>
          <p:cNvSpPr>
            <a:spLocks noChangeArrowheads="1"/>
          </p:cNvSpPr>
          <p:nvPr/>
        </p:nvSpPr>
        <p:spPr bwMode="auto">
          <a:xfrm>
            <a:off x="3599260" y="1854994"/>
            <a:ext cx="1964531" cy="2283619"/>
          </a:xfrm>
          <a:custGeom>
            <a:avLst/>
            <a:gdLst>
              <a:gd name="T0" fmla="*/ 2147483646 w 5977"/>
              <a:gd name="T1" fmla="*/ 2147483646 h 6949"/>
              <a:gd name="T2" fmla="*/ 2147483646 w 5977"/>
              <a:gd name="T3" fmla="*/ 2147483646 h 6949"/>
              <a:gd name="T4" fmla="*/ 2147483646 w 5977"/>
              <a:gd name="T5" fmla="*/ 2147483646 h 6949"/>
              <a:gd name="T6" fmla="*/ 2147483646 w 5977"/>
              <a:gd name="T7" fmla="*/ 2147483646 h 6949"/>
              <a:gd name="T8" fmla="*/ 2147483646 w 5977"/>
              <a:gd name="T9" fmla="*/ 2147483646 h 6949"/>
              <a:gd name="T10" fmla="*/ 2147483646 w 5977"/>
              <a:gd name="T11" fmla="*/ 2147483646 h 6949"/>
              <a:gd name="T12" fmla="*/ 2147483646 w 5977"/>
              <a:gd name="T13" fmla="*/ 2147483646 h 6949"/>
              <a:gd name="T14" fmla="*/ 2147483646 w 5977"/>
              <a:gd name="T15" fmla="*/ 2147483646 h 6949"/>
              <a:gd name="T16" fmla="*/ 2147483646 w 5977"/>
              <a:gd name="T17" fmla="*/ 2147483646 h 6949"/>
              <a:gd name="T18" fmla="*/ 2147483646 w 5977"/>
              <a:gd name="T19" fmla="*/ 2147483646 h 6949"/>
              <a:gd name="T20" fmla="*/ 2147483646 w 5977"/>
              <a:gd name="T21" fmla="*/ 2147483646 h 6949"/>
              <a:gd name="T22" fmla="*/ 2147483646 w 5977"/>
              <a:gd name="T23" fmla="*/ 2147483646 h 6949"/>
              <a:gd name="T24" fmla="*/ 0 w 5977"/>
              <a:gd name="T25" fmla="*/ 2147483646 h 6949"/>
              <a:gd name="T26" fmla="*/ 2147483646 w 5977"/>
              <a:gd name="T27" fmla="*/ 2147483646 h 6949"/>
              <a:gd name="T28" fmla="*/ 2147483646 w 5977"/>
              <a:gd name="T29" fmla="*/ 2147483646 h 6949"/>
              <a:gd name="T30" fmla="*/ 2147483646 w 5977"/>
              <a:gd name="T31" fmla="*/ 2147483646 h 6949"/>
              <a:gd name="T32" fmla="*/ 2147483646 w 5977"/>
              <a:gd name="T33" fmla="*/ 2147483646 h 6949"/>
              <a:gd name="T34" fmla="*/ 2147483646 w 5977"/>
              <a:gd name="T35" fmla="*/ 2147483646 h 6949"/>
              <a:gd name="T36" fmla="*/ 2147483646 w 5977"/>
              <a:gd name="T37" fmla="*/ 2147483646 h 6949"/>
              <a:gd name="T38" fmla="*/ 2147483646 w 5977"/>
              <a:gd name="T39" fmla="*/ 2147483646 h 6949"/>
              <a:gd name="T40" fmla="*/ 2147483646 w 5977"/>
              <a:gd name="T41" fmla="*/ 2147483646 h 6949"/>
              <a:gd name="T42" fmla="*/ 2147483646 w 5977"/>
              <a:gd name="T43" fmla="*/ 2147483646 h 6949"/>
              <a:gd name="T44" fmla="*/ 2147483646 w 5977"/>
              <a:gd name="T45" fmla="*/ 2147483646 h 6949"/>
              <a:gd name="T46" fmla="*/ 2147483646 w 5977"/>
              <a:gd name="T47" fmla="*/ 2147483646 h 6949"/>
              <a:gd name="T48" fmla="*/ 2147483646 w 5977"/>
              <a:gd name="T49" fmla="*/ 2147483646 h 6949"/>
              <a:gd name="T50" fmla="*/ 2147483646 w 5977"/>
              <a:gd name="T51" fmla="*/ 2147483646 h 6949"/>
              <a:gd name="T52" fmla="*/ 2147483646 w 5977"/>
              <a:gd name="T53" fmla="*/ 2147483646 h 6949"/>
              <a:gd name="T54" fmla="*/ 2147483646 w 5977"/>
              <a:gd name="T55" fmla="*/ 2147483646 h 6949"/>
              <a:gd name="T56" fmla="*/ 2147483646 w 5977"/>
              <a:gd name="T57" fmla="*/ 2147483646 h 6949"/>
              <a:gd name="T58" fmla="*/ 2147483646 w 5977"/>
              <a:gd name="T59" fmla="*/ 2147483646 h 6949"/>
              <a:gd name="T60" fmla="*/ 2147483646 w 5977"/>
              <a:gd name="T61" fmla="*/ 2147483646 h 6949"/>
              <a:gd name="T62" fmla="*/ 2147483646 w 5977"/>
              <a:gd name="T63" fmla="*/ 2147483646 h 6949"/>
              <a:gd name="T64" fmla="*/ 2147483646 w 5977"/>
              <a:gd name="T65" fmla="*/ 2147483646 h 6949"/>
              <a:gd name="T66" fmla="*/ 2147483646 w 5977"/>
              <a:gd name="T67" fmla="*/ 2147483646 h 6949"/>
              <a:gd name="T68" fmla="*/ 2147483646 w 5977"/>
              <a:gd name="T69" fmla="*/ 2147483646 h 6949"/>
              <a:gd name="T70" fmla="*/ 2147483646 w 5977"/>
              <a:gd name="T71" fmla="*/ 2147483646 h 6949"/>
              <a:gd name="T72" fmla="*/ 2147483646 w 5977"/>
              <a:gd name="T73" fmla="*/ 2147483646 h 6949"/>
              <a:gd name="T74" fmla="*/ 2147483646 w 5977"/>
              <a:gd name="T75" fmla="*/ 2147483646 h 6949"/>
              <a:gd name="T76" fmla="*/ 214748364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977"/>
              <a:gd name="T118" fmla="*/ 0 h 6949"/>
              <a:gd name="T119" fmla="*/ 5977 w 5977"/>
              <a:gd name="T120" fmla="*/ 6949 h 694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橢圓 3"/>
          <p:cNvSpPr>
            <a:spLocks/>
          </p:cNvSpPr>
          <p:nvPr/>
        </p:nvSpPr>
        <p:spPr bwMode="auto">
          <a:xfrm>
            <a:off x="3107531" y="2857500"/>
            <a:ext cx="533400" cy="534591"/>
          </a:xfrm>
          <a:prstGeom prst="ellipse">
            <a:avLst/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2" name="橢圓 4"/>
          <p:cNvSpPr>
            <a:spLocks/>
          </p:cNvSpPr>
          <p:nvPr/>
        </p:nvSpPr>
        <p:spPr bwMode="auto">
          <a:xfrm>
            <a:off x="3253979" y="2135981"/>
            <a:ext cx="534590" cy="533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3" name="橢圓 5"/>
          <p:cNvSpPr>
            <a:spLocks/>
          </p:cNvSpPr>
          <p:nvPr/>
        </p:nvSpPr>
        <p:spPr bwMode="auto">
          <a:xfrm>
            <a:off x="3719513" y="1738313"/>
            <a:ext cx="535781" cy="533400"/>
          </a:xfrm>
          <a:prstGeom prst="ellipse">
            <a:avLst/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4" name="橢圓 6"/>
          <p:cNvSpPr>
            <a:spLocks/>
          </p:cNvSpPr>
          <p:nvPr/>
        </p:nvSpPr>
        <p:spPr bwMode="auto">
          <a:xfrm>
            <a:off x="4313635" y="1412081"/>
            <a:ext cx="534590" cy="534591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5" name="橢圓 7"/>
          <p:cNvSpPr>
            <a:spLocks/>
          </p:cNvSpPr>
          <p:nvPr/>
        </p:nvSpPr>
        <p:spPr bwMode="auto">
          <a:xfrm>
            <a:off x="4848226" y="1852613"/>
            <a:ext cx="535781" cy="534591"/>
          </a:xfrm>
          <a:prstGeom prst="ellipse">
            <a:avLst/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6" name="橢圓 8"/>
          <p:cNvSpPr>
            <a:spLocks/>
          </p:cNvSpPr>
          <p:nvPr/>
        </p:nvSpPr>
        <p:spPr bwMode="auto">
          <a:xfrm>
            <a:off x="5295901" y="2316956"/>
            <a:ext cx="535781" cy="533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7" name="橢圓 9"/>
          <p:cNvSpPr>
            <a:spLocks/>
          </p:cNvSpPr>
          <p:nvPr/>
        </p:nvSpPr>
        <p:spPr bwMode="auto">
          <a:xfrm>
            <a:off x="5382816" y="2997994"/>
            <a:ext cx="533400" cy="533400"/>
          </a:xfrm>
          <a:prstGeom prst="ellipse">
            <a:avLst/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80" name="文本框 18"/>
          <p:cNvSpPr>
            <a:spLocks noChangeArrowheads="1"/>
          </p:cNvSpPr>
          <p:nvPr/>
        </p:nvSpPr>
        <p:spPr bwMode="auto">
          <a:xfrm>
            <a:off x="6629400" y="1962150"/>
            <a:ext cx="23839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B.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Nhăn</a:t>
            </a: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nhó</a:t>
            </a:r>
            <a:endParaRPr lang="en-US" altLang="zh-CN" sz="32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2781" name="文本框 19"/>
          <p:cNvSpPr>
            <a:spLocks noChangeArrowheads="1"/>
          </p:cNvSpPr>
          <p:nvPr/>
        </p:nvSpPr>
        <p:spPr bwMode="auto">
          <a:xfrm>
            <a:off x="228600" y="1885950"/>
            <a:ext cx="2201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A.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Mặt</a:t>
            </a: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mũi</a:t>
            </a:r>
            <a:endParaRPr lang="en-US" altLang="zh-CN" sz="32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2782" name="KSO_Shape"/>
          <p:cNvSpPr>
            <a:spLocks noChangeArrowheads="1"/>
          </p:cNvSpPr>
          <p:nvPr/>
        </p:nvSpPr>
        <p:spPr bwMode="auto">
          <a:xfrm>
            <a:off x="3201592" y="2981326"/>
            <a:ext cx="344090" cy="289322"/>
          </a:xfrm>
          <a:custGeom>
            <a:avLst/>
            <a:gdLst>
              <a:gd name="T0" fmla="*/ 1795 w 2300288"/>
              <a:gd name="T1" fmla="*/ 1525 h 1936750"/>
              <a:gd name="T2" fmla="*/ 1922 w 2300288"/>
              <a:gd name="T3" fmla="*/ 1651 h 1936750"/>
              <a:gd name="T4" fmla="*/ 1926 w 2300288"/>
              <a:gd name="T5" fmla="*/ 1676 h 1936750"/>
              <a:gd name="T6" fmla="*/ 1822 w 2300288"/>
              <a:gd name="T7" fmla="*/ 1788 h 1936750"/>
              <a:gd name="T8" fmla="*/ 1872 w 2300288"/>
              <a:gd name="T9" fmla="*/ 1963 h 1936750"/>
              <a:gd name="T10" fmla="*/ 1906 w 2300288"/>
              <a:gd name="T11" fmla="*/ 2225 h 1936750"/>
              <a:gd name="T12" fmla="*/ 1655 w 2300288"/>
              <a:gd name="T13" fmla="*/ 2143 h 1936750"/>
              <a:gd name="T14" fmla="*/ 1695 w 2300288"/>
              <a:gd name="T15" fmla="*/ 1903 h 1936750"/>
              <a:gd name="T16" fmla="*/ 1636 w 2300288"/>
              <a:gd name="T17" fmla="*/ 1692 h 1936750"/>
              <a:gd name="T18" fmla="*/ 1627 w 2300288"/>
              <a:gd name="T19" fmla="*/ 1669 h 1936750"/>
              <a:gd name="T20" fmla="*/ 1636 w 2300288"/>
              <a:gd name="T21" fmla="*/ 1645 h 1936750"/>
              <a:gd name="T22" fmla="*/ 1766 w 2300288"/>
              <a:gd name="T23" fmla="*/ 1522 h 1936750"/>
              <a:gd name="T24" fmla="*/ 2241 w 2300288"/>
              <a:gd name="T25" fmla="*/ 1358 h 1936750"/>
              <a:gd name="T26" fmla="*/ 2519 w 2300288"/>
              <a:gd name="T27" fmla="*/ 1454 h 1936750"/>
              <a:gd name="T28" fmla="*/ 2791 w 2300288"/>
              <a:gd name="T29" fmla="*/ 1548 h 1936750"/>
              <a:gd name="T30" fmla="*/ 2862 w 2300288"/>
              <a:gd name="T31" fmla="*/ 1588 h 1936750"/>
              <a:gd name="T32" fmla="*/ 2906 w 2300288"/>
              <a:gd name="T33" fmla="*/ 1639 h 1936750"/>
              <a:gd name="T34" fmla="*/ 2960 w 2300288"/>
              <a:gd name="T35" fmla="*/ 1755 h 1936750"/>
              <a:gd name="T36" fmla="*/ 2997 w 2300288"/>
              <a:gd name="T37" fmla="*/ 1908 h 1936750"/>
              <a:gd name="T38" fmla="*/ 3014 w 2300288"/>
              <a:gd name="T39" fmla="*/ 2102 h 1936750"/>
              <a:gd name="T40" fmla="*/ 3006 w 2300288"/>
              <a:gd name="T41" fmla="*/ 2145 h 1936750"/>
              <a:gd name="T42" fmla="*/ 2966 w 2300288"/>
              <a:gd name="T43" fmla="*/ 2178 h 1936750"/>
              <a:gd name="T44" fmla="*/ 2820 w 2300288"/>
              <a:gd name="T45" fmla="*/ 2233 h 1936750"/>
              <a:gd name="T46" fmla="*/ 2573 w 2300288"/>
              <a:gd name="T47" fmla="*/ 2278 h 1936750"/>
              <a:gd name="T48" fmla="*/ 2223 w 2300288"/>
              <a:gd name="T49" fmla="*/ 2306 h 1936750"/>
              <a:gd name="T50" fmla="*/ 1502 w 2300288"/>
              <a:gd name="T51" fmla="*/ 2413 h 1936750"/>
              <a:gd name="T52" fmla="*/ 153 w 2300288"/>
              <a:gd name="T53" fmla="*/ 1315 h 1936750"/>
              <a:gd name="T54" fmla="*/ 1824 w 2300288"/>
              <a:gd name="T55" fmla="*/ 3 h 1936750"/>
              <a:gd name="T56" fmla="*/ 1904 w 2300288"/>
              <a:gd name="T57" fmla="*/ 20 h 1936750"/>
              <a:gd name="T58" fmla="*/ 1978 w 2300288"/>
              <a:gd name="T59" fmla="*/ 52 h 1936750"/>
              <a:gd name="T60" fmla="*/ 2045 w 2300288"/>
              <a:gd name="T61" fmla="*/ 98 h 1936750"/>
              <a:gd name="T62" fmla="*/ 2148 w 2300288"/>
              <a:gd name="T63" fmla="*/ 212 h 1936750"/>
              <a:gd name="T64" fmla="*/ 2220 w 2300288"/>
              <a:gd name="T65" fmla="*/ 371 h 1936750"/>
              <a:gd name="T66" fmla="*/ 2238 w 2300288"/>
              <a:gd name="T67" fmla="*/ 474 h 1936750"/>
              <a:gd name="T68" fmla="*/ 2239 w 2300288"/>
              <a:gd name="T69" fmla="*/ 578 h 1936750"/>
              <a:gd name="T70" fmla="*/ 2220 w 2300288"/>
              <a:gd name="T71" fmla="*/ 699 h 1936750"/>
              <a:gd name="T72" fmla="*/ 2183 w 2300288"/>
              <a:gd name="T73" fmla="*/ 821 h 1936750"/>
              <a:gd name="T74" fmla="*/ 2130 w 2300288"/>
              <a:gd name="T75" fmla="*/ 937 h 1936750"/>
              <a:gd name="T76" fmla="*/ 2064 w 2300288"/>
              <a:gd name="T77" fmla="*/ 1041 h 1936750"/>
              <a:gd name="T78" fmla="*/ 1937 w 2300288"/>
              <a:gd name="T79" fmla="*/ 1363 h 1936750"/>
              <a:gd name="T80" fmla="*/ 1814 w 2300288"/>
              <a:gd name="T81" fmla="*/ 1471 h 1936750"/>
              <a:gd name="T82" fmla="*/ 1773 w 2300288"/>
              <a:gd name="T83" fmla="*/ 1487 h 1936750"/>
              <a:gd name="T84" fmla="*/ 1719 w 2300288"/>
              <a:gd name="T85" fmla="*/ 1457 h 1936750"/>
              <a:gd name="T86" fmla="*/ 1572 w 2300288"/>
              <a:gd name="T87" fmla="*/ 1318 h 1936750"/>
              <a:gd name="T88" fmla="*/ 1469 w 2300288"/>
              <a:gd name="T89" fmla="*/ 1012 h 1936750"/>
              <a:gd name="T90" fmla="*/ 1406 w 2300288"/>
              <a:gd name="T91" fmla="*/ 904 h 1936750"/>
              <a:gd name="T92" fmla="*/ 1358 w 2300288"/>
              <a:gd name="T93" fmla="*/ 786 h 1936750"/>
              <a:gd name="T94" fmla="*/ 1326 w 2300288"/>
              <a:gd name="T95" fmla="*/ 664 h 1936750"/>
              <a:gd name="T96" fmla="*/ 1313 w 2300288"/>
              <a:gd name="T97" fmla="*/ 545 h 1936750"/>
              <a:gd name="T98" fmla="*/ 1318 w 2300288"/>
              <a:gd name="T99" fmla="*/ 448 h 1936750"/>
              <a:gd name="T100" fmla="*/ 1349 w 2300288"/>
              <a:gd name="T101" fmla="*/ 323 h 1936750"/>
              <a:gd name="T102" fmla="*/ 1433 w 2300288"/>
              <a:gd name="T103" fmla="*/ 173 h 1936750"/>
              <a:gd name="T104" fmla="*/ 1526 w 2300288"/>
              <a:gd name="T105" fmla="*/ 83 h 1936750"/>
              <a:gd name="T106" fmla="*/ 1596 w 2300288"/>
              <a:gd name="T107" fmla="*/ 41 h 1936750"/>
              <a:gd name="T108" fmla="*/ 1672 w 2300288"/>
              <a:gd name="T109" fmla="*/ 14 h 1936750"/>
              <a:gd name="T110" fmla="*/ 1753 w 2300288"/>
              <a:gd name="T111" fmla="*/ 0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00288"/>
              <a:gd name="T169" fmla="*/ 0 h 1936750"/>
              <a:gd name="T170" fmla="*/ 2300288 w 2300288"/>
              <a:gd name="T171" fmla="*/ 1936750 h 19367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3" name="KSO_Shape"/>
          <p:cNvSpPr>
            <a:spLocks noChangeArrowheads="1"/>
          </p:cNvSpPr>
          <p:nvPr/>
        </p:nvSpPr>
        <p:spPr bwMode="auto">
          <a:xfrm>
            <a:off x="3877866" y="1883569"/>
            <a:ext cx="216694" cy="242888"/>
          </a:xfrm>
          <a:custGeom>
            <a:avLst/>
            <a:gdLst>
              <a:gd name="T0" fmla="*/ 101 w 2033587"/>
              <a:gd name="T1" fmla="*/ 387 h 2276475"/>
              <a:gd name="T2" fmla="*/ 479 w 2033587"/>
              <a:gd name="T3" fmla="*/ 290 h 2276475"/>
              <a:gd name="T4" fmla="*/ 480 w 2033587"/>
              <a:gd name="T5" fmla="*/ 242 h 2276475"/>
              <a:gd name="T6" fmla="*/ 646 w 2033587"/>
              <a:gd name="T7" fmla="*/ 95 h 2276475"/>
              <a:gd name="T8" fmla="*/ 662 w 2033587"/>
              <a:gd name="T9" fmla="*/ 100 h 2276475"/>
              <a:gd name="T10" fmla="*/ 675 w 2033587"/>
              <a:gd name="T11" fmla="*/ 109 h 2276475"/>
              <a:gd name="T12" fmla="*/ 685 w 2033587"/>
              <a:gd name="T13" fmla="*/ 122 h 2276475"/>
              <a:gd name="T14" fmla="*/ 692 w 2033587"/>
              <a:gd name="T15" fmla="*/ 137 h 2276475"/>
              <a:gd name="T16" fmla="*/ 693 w 2033587"/>
              <a:gd name="T17" fmla="*/ 724 h 2276475"/>
              <a:gd name="T18" fmla="*/ 691 w 2033587"/>
              <a:gd name="T19" fmla="*/ 741 h 2276475"/>
              <a:gd name="T20" fmla="*/ 684 w 2033587"/>
              <a:gd name="T21" fmla="*/ 755 h 2276475"/>
              <a:gd name="T22" fmla="*/ 673 w 2033587"/>
              <a:gd name="T23" fmla="*/ 767 h 2276475"/>
              <a:gd name="T24" fmla="*/ 659 w 2033587"/>
              <a:gd name="T25" fmla="*/ 776 h 2276475"/>
              <a:gd name="T26" fmla="*/ 643 w 2033587"/>
              <a:gd name="T27" fmla="*/ 780 h 2276475"/>
              <a:gd name="T28" fmla="*/ 155 w 2033587"/>
              <a:gd name="T29" fmla="*/ 780 h 2276475"/>
              <a:gd name="T30" fmla="*/ 139 w 2033587"/>
              <a:gd name="T31" fmla="*/ 775 h 2276475"/>
              <a:gd name="T32" fmla="*/ 126 w 2033587"/>
              <a:gd name="T33" fmla="*/ 766 h 2276475"/>
              <a:gd name="T34" fmla="*/ 116 w 2033587"/>
              <a:gd name="T35" fmla="*/ 753 h 2276475"/>
              <a:gd name="T36" fmla="*/ 109 w 2033587"/>
              <a:gd name="T37" fmla="*/ 738 h 2276475"/>
              <a:gd name="T38" fmla="*/ 156 w 2033587"/>
              <a:gd name="T39" fmla="*/ 724 h 2276475"/>
              <a:gd name="T40" fmla="*/ 157 w 2033587"/>
              <a:gd name="T41" fmla="*/ 728 h 2276475"/>
              <a:gd name="T42" fmla="*/ 162 w 2033587"/>
              <a:gd name="T43" fmla="*/ 732 h 2276475"/>
              <a:gd name="T44" fmla="*/ 640 w 2033587"/>
              <a:gd name="T45" fmla="*/ 732 h 2276475"/>
              <a:gd name="T46" fmla="*/ 644 w 2033587"/>
              <a:gd name="T47" fmla="*/ 728 h 2276475"/>
              <a:gd name="T48" fmla="*/ 645 w 2033587"/>
              <a:gd name="T49" fmla="*/ 151 h 2276475"/>
              <a:gd name="T50" fmla="*/ 644 w 2033587"/>
              <a:gd name="T51" fmla="*/ 147 h 2276475"/>
              <a:gd name="T52" fmla="*/ 639 w 2033587"/>
              <a:gd name="T53" fmla="*/ 143 h 2276475"/>
              <a:gd name="T54" fmla="*/ 201 w 2033587"/>
              <a:gd name="T55" fmla="*/ 148 h 2276475"/>
              <a:gd name="T56" fmla="*/ 197 w 2033587"/>
              <a:gd name="T57" fmla="*/ 165 h 2276475"/>
              <a:gd name="T58" fmla="*/ 190 w 2033587"/>
              <a:gd name="T59" fmla="*/ 179 h 2276475"/>
              <a:gd name="T60" fmla="*/ 178 w 2033587"/>
              <a:gd name="T61" fmla="*/ 191 h 2276475"/>
              <a:gd name="T62" fmla="*/ 164 w 2033587"/>
              <a:gd name="T63" fmla="*/ 198 h 2276475"/>
              <a:gd name="T64" fmla="*/ 148 w 2033587"/>
              <a:gd name="T65" fmla="*/ 202 h 2276475"/>
              <a:gd name="T66" fmla="*/ 48 w 2033587"/>
              <a:gd name="T67" fmla="*/ 632 h 2276475"/>
              <a:gd name="T68" fmla="*/ 52 w 2033587"/>
              <a:gd name="T69" fmla="*/ 636 h 2276475"/>
              <a:gd name="T70" fmla="*/ 530 w 2033587"/>
              <a:gd name="T71" fmla="*/ 637 h 2276475"/>
              <a:gd name="T72" fmla="*/ 534 w 2033587"/>
              <a:gd name="T73" fmla="*/ 636 h 2276475"/>
              <a:gd name="T74" fmla="*/ 538 w 2033587"/>
              <a:gd name="T75" fmla="*/ 631 h 2276475"/>
              <a:gd name="T76" fmla="*/ 537 w 2033587"/>
              <a:gd name="T77" fmla="*/ 54 h 2276475"/>
              <a:gd name="T78" fmla="*/ 533 w 2033587"/>
              <a:gd name="T79" fmla="*/ 49 h 2276475"/>
              <a:gd name="T80" fmla="*/ 201 w 2033587"/>
              <a:gd name="T81" fmla="*/ 48 h 2276475"/>
              <a:gd name="T82" fmla="*/ 541 w 2033587"/>
              <a:gd name="T83" fmla="*/ 1 h 2276475"/>
              <a:gd name="T84" fmla="*/ 556 w 2033587"/>
              <a:gd name="T85" fmla="*/ 7 h 2276475"/>
              <a:gd name="T86" fmla="*/ 569 w 2033587"/>
              <a:gd name="T87" fmla="*/ 17 h 2276475"/>
              <a:gd name="T88" fmla="*/ 579 w 2033587"/>
              <a:gd name="T89" fmla="*/ 30 h 2276475"/>
              <a:gd name="T90" fmla="*/ 585 w 2033587"/>
              <a:gd name="T91" fmla="*/ 45 h 2276475"/>
              <a:gd name="T92" fmla="*/ 586 w 2033587"/>
              <a:gd name="T93" fmla="*/ 632 h 2276475"/>
              <a:gd name="T94" fmla="*/ 582 w 2033587"/>
              <a:gd name="T95" fmla="*/ 649 h 2276475"/>
              <a:gd name="T96" fmla="*/ 575 w 2033587"/>
              <a:gd name="T97" fmla="*/ 663 h 2276475"/>
              <a:gd name="T98" fmla="*/ 563 w 2033587"/>
              <a:gd name="T99" fmla="*/ 674 h 2276475"/>
              <a:gd name="T100" fmla="*/ 549 w 2033587"/>
              <a:gd name="T101" fmla="*/ 682 h 2276475"/>
              <a:gd name="T102" fmla="*/ 533 w 2033587"/>
              <a:gd name="T103" fmla="*/ 686 h 2276475"/>
              <a:gd name="T104" fmla="*/ 45 w 2033587"/>
              <a:gd name="T105" fmla="*/ 684 h 2276475"/>
              <a:gd name="T106" fmla="*/ 29 w 2033587"/>
              <a:gd name="T107" fmla="*/ 679 h 2276475"/>
              <a:gd name="T108" fmla="*/ 16 w 2033587"/>
              <a:gd name="T109" fmla="*/ 669 h 2276475"/>
              <a:gd name="T110" fmla="*/ 7 w 2033587"/>
              <a:gd name="T111" fmla="*/ 656 h 2276475"/>
              <a:gd name="T112" fmla="*/ 1 w 2033587"/>
              <a:gd name="T113" fmla="*/ 641 h 2276475"/>
              <a:gd name="T114" fmla="*/ 167 w 2033587"/>
              <a:gd name="T115" fmla="*/ 0 h 22764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33587"/>
              <a:gd name="T175" fmla="*/ 0 h 2276475"/>
              <a:gd name="T176" fmla="*/ 2033587 w 2033587"/>
              <a:gd name="T177" fmla="*/ 2276475 h 22764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4" name="KSO_Shape"/>
          <p:cNvSpPr>
            <a:spLocks noChangeArrowheads="1"/>
          </p:cNvSpPr>
          <p:nvPr/>
        </p:nvSpPr>
        <p:spPr bwMode="auto">
          <a:xfrm>
            <a:off x="4973241" y="1976438"/>
            <a:ext cx="310753" cy="264319"/>
          </a:xfrm>
          <a:custGeom>
            <a:avLst/>
            <a:gdLst>
              <a:gd name="T0" fmla="*/ 1341 w 2276475"/>
              <a:gd name="T1" fmla="*/ 1457 h 1936751"/>
              <a:gd name="T2" fmla="*/ 1313 w 2276475"/>
              <a:gd name="T3" fmla="*/ 1522 h 1936751"/>
              <a:gd name="T4" fmla="*/ 759 w 2276475"/>
              <a:gd name="T5" fmla="*/ 1510 h 1936751"/>
              <a:gd name="T6" fmla="*/ 763 w 2276475"/>
              <a:gd name="T7" fmla="*/ 1441 h 1936751"/>
              <a:gd name="T8" fmla="*/ 1212 w 2276475"/>
              <a:gd name="T9" fmla="*/ 1223 h 1936751"/>
              <a:gd name="T10" fmla="*/ 1226 w 2276475"/>
              <a:gd name="T11" fmla="*/ 1282 h 1936751"/>
              <a:gd name="T12" fmla="*/ 890 w 2276475"/>
              <a:gd name="T13" fmla="*/ 1303 h 1936751"/>
              <a:gd name="T14" fmla="*/ 860 w 2276475"/>
              <a:gd name="T15" fmla="*/ 1251 h 1936751"/>
              <a:gd name="T16" fmla="*/ 339 w 2276475"/>
              <a:gd name="T17" fmla="*/ 985 h 1936751"/>
              <a:gd name="T18" fmla="*/ 876 w 2276475"/>
              <a:gd name="T19" fmla="*/ 1026 h 1936751"/>
              <a:gd name="T20" fmla="*/ 834 w 2276475"/>
              <a:gd name="T21" fmla="*/ 1085 h 1936751"/>
              <a:gd name="T22" fmla="*/ 284 w 2276475"/>
              <a:gd name="T23" fmla="*/ 1061 h 1936751"/>
              <a:gd name="T24" fmla="*/ 304 w 2276475"/>
              <a:gd name="T25" fmla="*/ 994 h 1936751"/>
              <a:gd name="T26" fmla="*/ 1192 w 2276475"/>
              <a:gd name="T27" fmla="*/ 897 h 1936751"/>
              <a:gd name="T28" fmla="*/ 1128 w 2276475"/>
              <a:gd name="T29" fmla="*/ 1008 h 1936751"/>
              <a:gd name="T30" fmla="*/ 1097 w 2276475"/>
              <a:gd name="T31" fmla="*/ 1006 h 1936751"/>
              <a:gd name="T32" fmla="*/ 318 w 2276475"/>
              <a:gd name="T33" fmla="*/ 774 h 1936751"/>
              <a:gd name="T34" fmla="*/ 648 w 2276475"/>
              <a:gd name="T35" fmla="*/ 806 h 1936751"/>
              <a:gd name="T36" fmla="*/ 623 w 2276475"/>
              <a:gd name="T37" fmla="*/ 861 h 1936751"/>
              <a:gd name="T38" fmla="*/ 284 w 2276475"/>
              <a:gd name="T39" fmla="*/ 844 h 1936751"/>
              <a:gd name="T40" fmla="*/ 293 w 2276475"/>
              <a:gd name="T41" fmla="*/ 784 h 1936751"/>
              <a:gd name="T42" fmla="*/ 918 w 2276475"/>
              <a:gd name="T43" fmla="*/ 554 h 1936751"/>
              <a:gd name="T44" fmla="*/ 929 w 2276475"/>
              <a:gd name="T45" fmla="*/ 630 h 1936751"/>
              <a:gd name="T46" fmla="*/ 294 w 2276475"/>
              <a:gd name="T47" fmla="*/ 650 h 1936751"/>
              <a:gd name="T48" fmla="*/ 262 w 2276475"/>
              <a:gd name="T49" fmla="*/ 581 h 1936751"/>
              <a:gd name="T50" fmla="*/ 1611 w 2276475"/>
              <a:gd name="T51" fmla="*/ 377 h 1936751"/>
              <a:gd name="T52" fmla="*/ 1719 w 2276475"/>
              <a:gd name="T53" fmla="*/ 470 h 1936751"/>
              <a:gd name="T54" fmla="*/ 1732 w 2276475"/>
              <a:gd name="T55" fmla="*/ 526 h 1936751"/>
              <a:gd name="T56" fmla="*/ 1314 w 2276475"/>
              <a:gd name="T57" fmla="*/ 928 h 1936751"/>
              <a:gd name="T58" fmla="*/ 1250 w 2276475"/>
              <a:gd name="T59" fmla="*/ 924 h 1936751"/>
              <a:gd name="T60" fmla="*/ 1200 w 2276475"/>
              <a:gd name="T61" fmla="*/ 877 h 1936751"/>
              <a:gd name="T62" fmla="*/ 1181 w 2276475"/>
              <a:gd name="T63" fmla="*/ 808 h 1936751"/>
              <a:gd name="T64" fmla="*/ 1598 w 2276475"/>
              <a:gd name="T65" fmla="*/ 378 h 1936751"/>
              <a:gd name="T66" fmla="*/ 219 w 2276475"/>
              <a:gd name="T67" fmla="*/ 403 h 1936751"/>
              <a:gd name="T68" fmla="*/ 126 w 2276475"/>
              <a:gd name="T69" fmla="*/ 492 h 1936751"/>
              <a:gd name="T70" fmla="*/ 113 w 2276475"/>
              <a:gd name="T71" fmla="*/ 1543 h 1936751"/>
              <a:gd name="T72" fmla="*/ 188 w 2276475"/>
              <a:gd name="T73" fmla="*/ 1648 h 1936751"/>
              <a:gd name="T74" fmla="*/ 1517 w 2276475"/>
              <a:gd name="T75" fmla="*/ 1678 h 1936751"/>
              <a:gd name="T76" fmla="*/ 1634 w 2276475"/>
              <a:gd name="T77" fmla="*/ 1620 h 1936751"/>
              <a:gd name="T78" fmla="*/ 1681 w 2276475"/>
              <a:gd name="T79" fmla="*/ 1498 h 1936751"/>
              <a:gd name="T80" fmla="*/ 1762 w 2276475"/>
              <a:gd name="T81" fmla="*/ 1688 h 1936751"/>
              <a:gd name="T82" fmla="*/ 1660 w 2276475"/>
              <a:gd name="T83" fmla="*/ 1767 h 1936751"/>
              <a:gd name="T84" fmla="*/ 111 w 2276475"/>
              <a:gd name="T85" fmla="*/ 1761 h 1936751"/>
              <a:gd name="T86" fmla="*/ 18 w 2276475"/>
              <a:gd name="T87" fmla="*/ 1672 h 1936751"/>
              <a:gd name="T88" fmla="*/ 6 w 2276475"/>
              <a:gd name="T89" fmla="*/ 429 h 1936751"/>
              <a:gd name="T90" fmla="*/ 80 w 2276475"/>
              <a:gd name="T91" fmla="*/ 324 h 1936751"/>
              <a:gd name="T92" fmla="*/ 1917 w 2276475"/>
              <a:gd name="T93" fmla="*/ 98 h 1936751"/>
              <a:gd name="T94" fmla="*/ 1981 w 2276475"/>
              <a:gd name="T95" fmla="*/ 126 h 1936751"/>
              <a:gd name="T96" fmla="*/ 2017 w 2276475"/>
              <a:gd name="T97" fmla="*/ 194 h 1936751"/>
              <a:gd name="T98" fmla="*/ 1999 w 2276475"/>
              <a:gd name="T99" fmla="*/ 260 h 1936751"/>
              <a:gd name="T100" fmla="*/ 1779 w 2276475"/>
              <a:gd name="T101" fmla="*/ 463 h 1936751"/>
              <a:gd name="T102" fmla="*/ 1693 w 2276475"/>
              <a:gd name="T103" fmla="*/ 372 h 1936751"/>
              <a:gd name="T104" fmla="*/ 1653 w 2276475"/>
              <a:gd name="T105" fmla="*/ 318 h 1936751"/>
              <a:gd name="T106" fmla="*/ 1884 w 2276475"/>
              <a:gd name="T107" fmla="*/ 102 h 1936751"/>
              <a:gd name="T108" fmla="*/ 2078 w 2276475"/>
              <a:gd name="T109" fmla="*/ 39 h 1936751"/>
              <a:gd name="T110" fmla="*/ 2074 w 2276475"/>
              <a:gd name="T111" fmla="*/ 116 h 1936751"/>
              <a:gd name="T112" fmla="*/ 2024 w 2276475"/>
              <a:gd name="T113" fmla="*/ 116 h 1936751"/>
              <a:gd name="T114" fmla="*/ 1969 w 2276475"/>
              <a:gd name="T115" fmla="*/ 66 h 1936751"/>
              <a:gd name="T116" fmla="*/ 2027 w 2276475"/>
              <a:gd name="T117" fmla="*/ 18 h 1936751"/>
              <a:gd name="T118" fmla="*/ 1863 w 2276475"/>
              <a:gd name="T119" fmla="*/ 24 h 1936751"/>
              <a:gd name="T120" fmla="*/ 1498 w 2276475"/>
              <a:gd name="T121" fmla="*/ 420 h 1936751"/>
              <a:gd name="T122" fmla="*/ 1446 w 2276475"/>
              <a:gd name="T123" fmla="*/ 412 h 1936751"/>
              <a:gd name="T124" fmla="*/ 1449 w 2276475"/>
              <a:gd name="T125" fmla="*/ 361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76475"/>
              <a:gd name="T190" fmla="*/ 0 h 1936751"/>
              <a:gd name="T191" fmla="*/ 2276475 w 2276475"/>
              <a:gd name="T192" fmla="*/ 1936751 h 193675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5" name="KSO_Shape"/>
          <p:cNvSpPr>
            <a:spLocks noChangeArrowheads="1"/>
          </p:cNvSpPr>
          <p:nvPr/>
        </p:nvSpPr>
        <p:spPr bwMode="auto">
          <a:xfrm>
            <a:off x="5498307" y="3143250"/>
            <a:ext cx="302419" cy="242888"/>
          </a:xfrm>
          <a:custGeom>
            <a:avLst/>
            <a:gdLst>
              <a:gd name="T0" fmla="*/ 214 w 2874963"/>
              <a:gd name="T1" fmla="*/ 484 h 2311400"/>
              <a:gd name="T2" fmla="*/ 315 w 2874963"/>
              <a:gd name="T3" fmla="*/ 449 h 2311400"/>
              <a:gd name="T4" fmla="*/ 334 w 2874963"/>
              <a:gd name="T5" fmla="*/ 471 h 2311400"/>
              <a:gd name="T6" fmla="*/ 205 w 2874963"/>
              <a:gd name="T7" fmla="*/ 560 h 2311400"/>
              <a:gd name="T8" fmla="*/ 48 w 2874963"/>
              <a:gd name="T9" fmla="*/ 524 h 2311400"/>
              <a:gd name="T10" fmla="*/ 68 w 2874963"/>
              <a:gd name="T11" fmla="*/ 460 h 2311400"/>
              <a:gd name="T12" fmla="*/ 107 w 2874963"/>
              <a:gd name="T13" fmla="*/ 435 h 2311400"/>
              <a:gd name="T14" fmla="*/ 118 w 2874963"/>
              <a:gd name="T15" fmla="*/ 479 h 2311400"/>
              <a:gd name="T16" fmla="*/ 385 w 2874963"/>
              <a:gd name="T17" fmla="*/ 329 h 2311400"/>
              <a:gd name="T18" fmla="*/ 250 w 2874963"/>
              <a:gd name="T19" fmla="*/ 257 h 2311400"/>
              <a:gd name="T20" fmla="*/ 261 w 2874963"/>
              <a:gd name="T21" fmla="*/ 299 h 2311400"/>
              <a:gd name="T22" fmla="*/ 278 w 2874963"/>
              <a:gd name="T23" fmla="*/ 316 h 2311400"/>
              <a:gd name="T24" fmla="*/ 269 w 2874963"/>
              <a:gd name="T25" fmla="*/ 341 h 2311400"/>
              <a:gd name="T26" fmla="*/ 247 w 2874963"/>
              <a:gd name="T27" fmla="*/ 384 h 2311400"/>
              <a:gd name="T28" fmla="*/ 217 w 2874963"/>
              <a:gd name="T29" fmla="*/ 412 h 2311400"/>
              <a:gd name="T30" fmla="*/ 196 w 2874963"/>
              <a:gd name="T31" fmla="*/ 416 h 2311400"/>
              <a:gd name="T32" fmla="*/ 174 w 2874963"/>
              <a:gd name="T33" fmla="*/ 408 h 2311400"/>
              <a:gd name="T34" fmla="*/ 144 w 2874963"/>
              <a:gd name="T35" fmla="*/ 373 h 2311400"/>
              <a:gd name="T36" fmla="*/ 123 w 2874963"/>
              <a:gd name="T37" fmla="*/ 334 h 2311400"/>
              <a:gd name="T38" fmla="*/ 122 w 2874963"/>
              <a:gd name="T39" fmla="*/ 311 h 2311400"/>
              <a:gd name="T40" fmla="*/ 140 w 2874963"/>
              <a:gd name="T41" fmla="*/ 280 h 2311400"/>
              <a:gd name="T42" fmla="*/ 163 w 2874963"/>
              <a:gd name="T43" fmla="*/ 265 h 2311400"/>
              <a:gd name="T44" fmla="*/ 209 w 2874963"/>
              <a:gd name="T45" fmla="*/ 262 h 2311400"/>
              <a:gd name="T46" fmla="*/ 238 w 2874963"/>
              <a:gd name="T47" fmla="*/ 247 h 2311400"/>
              <a:gd name="T48" fmla="*/ 235 w 2874963"/>
              <a:gd name="T49" fmla="*/ 212 h 2311400"/>
              <a:gd name="T50" fmla="*/ 252 w 2874963"/>
              <a:gd name="T51" fmla="*/ 222 h 2311400"/>
              <a:gd name="T52" fmla="*/ 267 w 2874963"/>
              <a:gd name="T53" fmla="*/ 236 h 2311400"/>
              <a:gd name="T54" fmla="*/ 274 w 2874963"/>
              <a:gd name="T55" fmla="*/ 276 h 2311400"/>
              <a:gd name="T56" fmla="*/ 265 w 2874963"/>
              <a:gd name="T57" fmla="*/ 302 h 2311400"/>
              <a:gd name="T58" fmla="*/ 253 w 2874963"/>
              <a:gd name="T59" fmla="*/ 256 h 2311400"/>
              <a:gd name="T60" fmla="*/ 229 w 2874963"/>
              <a:gd name="T61" fmla="*/ 250 h 2311400"/>
              <a:gd name="T62" fmla="*/ 192 w 2874963"/>
              <a:gd name="T63" fmla="*/ 263 h 2311400"/>
              <a:gd name="T64" fmla="*/ 148 w 2874963"/>
              <a:gd name="T65" fmla="*/ 259 h 2311400"/>
              <a:gd name="T66" fmla="*/ 132 w 2874963"/>
              <a:gd name="T67" fmla="*/ 302 h 2311400"/>
              <a:gd name="T68" fmla="*/ 123 w 2874963"/>
              <a:gd name="T69" fmla="*/ 283 h 2311400"/>
              <a:gd name="T70" fmla="*/ 129 w 2874963"/>
              <a:gd name="T71" fmla="*/ 244 h 2311400"/>
              <a:gd name="T72" fmla="*/ 152 w 2874963"/>
              <a:gd name="T73" fmla="*/ 216 h 2311400"/>
              <a:gd name="T74" fmla="*/ 199 w 2874963"/>
              <a:gd name="T75" fmla="*/ 205 h 2311400"/>
              <a:gd name="T76" fmla="*/ 316 w 2874963"/>
              <a:gd name="T77" fmla="*/ 142 h 2311400"/>
              <a:gd name="T78" fmla="*/ 316 w 2874963"/>
              <a:gd name="T79" fmla="*/ 161 h 2311400"/>
              <a:gd name="T80" fmla="*/ 418 w 2874963"/>
              <a:gd name="T81" fmla="*/ 164 h 2311400"/>
              <a:gd name="T82" fmla="*/ 423 w 2874963"/>
              <a:gd name="T83" fmla="*/ 145 h 2311400"/>
              <a:gd name="T84" fmla="*/ 406 w 2874963"/>
              <a:gd name="T85" fmla="*/ 140 h 2311400"/>
              <a:gd name="T86" fmla="*/ 396 w 2874963"/>
              <a:gd name="T87" fmla="*/ 151 h 2311400"/>
              <a:gd name="T88" fmla="*/ 331 w 2874963"/>
              <a:gd name="T89" fmla="*/ 144 h 2311400"/>
              <a:gd name="T90" fmla="*/ 359 w 2874963"/>
              <a:gd name="T91" fmla="*/ 25 h 2311400"/>
              <a:gd name="T92" fmla="*/ 350 w 2874963"/>
              <a:gd name="T93" fmla="*/ 35 h 2311400"/>
              <a:gd name="T94" fmla="*/ 350 w 2874963"/>
              <a:gd name="T95" fmla="*/ 50 h 2311400"/>
              <a:gd name="T96" fmla="*/ 360 w 2874963"/>
              <a:gd name="T97" fmla="*/ 60 h 2311400"/>
              <a:gd name="T98" fmla="*/ 374 w 2874963"/>
              <a:gd name="T99" fmla="*/ 61 h 2311400"/>
              <a:gd name="T100" fmla="*/ 386 w 2874963"/>
              <a:gd name="T101" fmla="*/ 53 h 2311400"/>
              <a:gd name="T102" fmla="*/ 388 w 2874963"/>
              <a:gd name="T103" fmla="*/ 38 h 2311400"/>
              <a:gd name="T104" fmla="*/ 381 w 2874963"/>
              <a:gd name="T105" fmla="*/ 26 h 2311400"/>
              <a:gd name="T106" fmla="*/ 341 w 2874963"/>
              <a:gd name="T107" fmla="*/ 0 h 2311400"/>
              <a:gd name="T108" fmla="*/ 406 w 2874963"/>
              <a:gd name="T109" fmla="*/ 8 h 2311400"/>
              <a:gd name="T110" fmla="*/ 719 w 2874963"/>
              <a:gd name="T111" fmla="*/ 119 h 2311400"/>
              <a:gd name="T112" fmla="*/ 735 w 2874963"/>
              <a:gd name="T113" fmla="*/ 137 h 2311400"/>
              <a:gd name="T114" fmla="*/ 1 w 2874963"/>
              <a:gd name="T115" fmla="*/ 140 h 2311400"/>
              <a:gd name="T116" fmla="*/ 15 w 2874963"/>
              <a:gd name="T117" fmla="*/ 121 h 2311400"/>
              <a:gd name="T118" fmla="*/ 331 w 2874963"/>
              <a:gd name="T119" fmla="*/ 10 h 23114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74963"/>
              <a:gd name="T181" fmla="*/ 0 h 2311400"/>
              <a:gd name="T182" fmla="*/ 2874963 w 2874963"/>
              <a:gd name="T183" fmla="*/ 2311400 h 23114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9800" y="57150"/>
            <a:ext cx="571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Tìm từ láy trong câu sau: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“Mặt mũi nó lúc nào cũng nhăn nhó như bà già đau khổ”</a:t>
            </a:r>
            <a:endParaRPr lang="vi-VN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文本框 19"/>
          <p:cNvSpPr>
            <a:spLocks noChangeArrowheads="1"/>
          </p:cNvSpPr>
          <p:nvPr/>
        </p:nvSpPr>
        <p:spPr bwMode="auto">
          <a:xfrm>
            <a:off x="341122" y="3181350"/>
            <a:ext cx="17924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C.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Bà</a:t>
            </a: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già</a:t>
            </a:r>
            <a:endParaRPr lang="en-US" altLang="zh-CN" sz="32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3" name="文本框 19"/>
          <p:cNvSpPr>
            <a:spLocks noChangeArrowheads="1"/>
          </p:cNvSpPr>
          <p:nvPr/>
        </p:nvSpPr>
        <p:spPr bwMode="auto">
          <a:xfrm>
            <a:off x="6629400" y="3129975"/>
            <a:ext cx="21788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D.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Đau</a:t>
            </a: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khổ</a:t>
            </a:r>
            <a:endParaRPr lang="en-US" altLang="zh-CN" sz="32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/>
      <p:bldP spid="32780" grpId="1"/>
      <p:bldP spid="3278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5"/>
          <p:cNvSpPr>
            <a:spLocks noChangeArrowheads="1"/>
          </p:cNvSpPr>
          <p:nvPr/>
        </p:nvSpPr>
        <p:spPr bwMode="auto">
          <a:xfrm>
            <a:off x="3599260" y="1854994"/>
            <a:ext cx="1964531" cy="2283619"/>
          </a:xfrm>
          <a:custGeom>
            <a:avLst/>
            <a:gdLst>
              <a:gd name="T0" fmla="*/ 2147483646 w 5977"/>
              <a:gd name="T1" fmla="*/ 2147483646 h 6949"/>
              <a:gd name="T2" fmla="*/ 2147483646 w 5977"/>
              <a:gd name="T3" fmla="*/ 2147483646 h 6949"/>
              <a:gd name="T4" fmla="*/ 2147483646 w 5977"/>
              <a:gd name="T5" fmla="*/ 2147483646 h 6949"/>
              <a:gd name="T6" fmla="*/ 2147483646 w 5977"/>
              <a:gd name="T7" fmla="*/ 2147483646 h 6949"/>
              <a:gd name="T8" fmla="*/ 2147483646 w 5977"/>
              <a:gd name="T9" fmla="*/ 2147483646 h 6949"/>
              <a:gd name="T10" fmla="*/ 2147483646 w 5977"/>
              <a:gd name="T11" fmla="*/ 2147483646 h 6949"/>
              <a:gd name="T12" fmla="*/ 2147483646 w 5977"/>
              <a:gd name="T13" fmla="*/ 2147483646 h 6949"/>
              <a:gd name="T14" fmla="*/ 2147483646 w 5977"/>
              <a:gd name="T15" fmla="*/ 2147483646 h 6949"/>
              <a:gd name="T16" fmla="*/ 2147483646 w 5977"/>
              <a:gd name="T17" fmla="*/ 2147483646 h 6949"/>
              <a:gd name="T18" fmla="*/ 2147483646 w 5977"/>
              <a:gd name="T19" fmla="*/ 2147483646 h 6949"/>
              <a:gd name="T20" fmla="*/ 2147483646 w 5977"/>
              <a:gd name="T21" fmla="*/ 2147483646 h 6949"/>
              <a:gd name="T22" fmla="*/ 2147483646 w 5977"/>
              <a:gd name="T23" fmla="*/ 2147483646 h 6949"/>
              <a:gd name="T24" fmla="*/ 0 w 5977"/>
              <a:gd name="T25" fmla="*/ 2147483646 h 6949"/>
              <a:gd name="T26" fmla="*/ 2147483646 w 5977"/>
              <a:gd name="T27" fmla="*/ 2147483646 h 6949"/>
              <a:gd name="T28" fmla="*/ 2147483646 w 5977"/>
              <a:gd name="T29" fmla="*/ 2147483646 h 6949"/>
              <a:gd name="T30" fmla="*/ 2147483646 w 5977"/>
              <a:gd name="T31" fmla="*/ 2147483646 h 6949"/>
              <a:gd name="T32" fmla="*/ 2147483646 w 5977"/>
              <a:gd name="T33" fmla="*/ 2147483646 h 6949"/>
              <a:gd name="T34" fmla="*/ 2147483646 w 5977"/>
              <a:gd name="T35" fmla="*/ 2147483646 h 6949"/>
              <a:gd name="T36" fmla="*/ 2147483646 w 5977"/>
              <a:gd name="T37" fmla="*/ 2147483646 h 6949"/>
              <a:gd name="T38" fmla="*/ 2147483646 w 5977"/>
              <a:gd name="T39" fmla="*/ 2147483646 h 6949"/>
              <a:gd name="T40" fmla="*/ 2147483646 w 5977"/>
              <a:gd name="T41" fmla="*/ 2147483646 h 6949"/>
              <a:gd name="T42" fmla="*/ 2147483646 w 5977"/>
              <a:gd name="T43" fmla="*/ 2147483646 h 6949"/>
              <a:gd name="T44" fmla="*/ 2147483646 w 5977"/>
              <a:gd name="T45" fmla="*/ 2147483646 h 6949"/>
              <a:gd name="T46" fmla="*/ 2147483646 w 5977"/>
              <a:gd name="T47" fmla="*/ 2147483646 h 6949"/>
              <a:gd name="T48" fmla="*/ 2147483646 w 5977"/>
              <a:gd name="T49" fmla="*/ 2147483646 h 6949"/>
              <a:gd name="T50" fmla="*/ 2147483646 w 5977"/>
              <a:gd name="T51" fmla="*/ 2147483646 h 6949"/>
              <a:gd name="T52" fmla="*/ 2147483646 w 5977"/>
              <a:gd name="T53" fmla="*/ 2147483646 h 6949"/>
              <a:gd name="T54" fmla="*/ 2147483646 w 5977"/>
              <a:gd name="T55" fmla="*/ 2147483646 h 6949"/>
              <a:gd name="T56" fmla="*/ 2147483646 w 5977"/>
              <a:gd name="T57" fmla="*/ 2147483646 h 6949"/>
              <a:gd name="T58" fmla="*/ 2147483646 w 5977"/>
              <a:gd name="T59" fmla="*/ 2147483646 h 6949"/>
              <a:gd name="T60" fmla="*/ 2147483646 w 5977"/>
              <a:gd name="T61" fmla="*/ 2147483646 h 6949"/>
              <a:gd name="T62" fmla="*/ 2147483646 w 5977"/>
              <a:gd name="T63" fmla="*/ 2147483646 h 6949"/>
              <a:gd name="T64" fmla="*/ 2147483646 w 5977"/>
              <a:gd name="T65" fmla="*/ 2147483646 h 6949"/>
              <a:gd name="T66" fmla="*/ 2147483646 w 5977"/>
              <a:gd name="T67" fmla="*/ 2147483646 h 6949"/>
              <a:gd name="T68" fmla="*/ 2147483646 w 5977"/>
              <a:gd name="T69" fmla="*/ 2147483646 h 6949"/>
              <a:gd name="T70" fmla="*/ 2147483646 w 5977"/>
              <a:gd name="T71" fmla="*/ 2147483646 h 6949"/>
              <a:gd name="T72" fmla="*/ 2147483646 w 5977"/>
              <a:gd name="T73" fmla="*/ 2147483646 h 6949"/>
              <a:gd name="T74" fmla="*/ 2147483646 w 5977"/>
              <a:gd name="T75" fmla="*/ 2147483646 h 6949"/>
              <a:gd name="T76" fmla="*/ 214748364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977"/>
              <a:gd name="T118" fmla="*/ 0 h 6949"/>
              <a:gd name="T119" fmla="*/ 5977 w 5977"/>
              <a:gd name="T120" fmla="*/ 6949 h 694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橢圓 3"/>
          <p:cNvSpPr>
            <a:spLocks/>
          </p:cNvSpPr>
          <p:nvPr/>
        </p:nvSpPr>
        <p:spPr bwMode="auto">
          <a:xfrm>
            <a:off x="3107531" y="2857500"/>
            <a:ext cx="533400" cy="534591"/>
          </a:xfrm>
          <a:prstGeom prst="ellipse">
            <a:avLst/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2" name="橢圓 4"/>
          <p:cNvSpPr>
            <a:spLocks/>
          </p:cNvSpPr>
          <p:nvPr/>
        </p:nvSpPr>
        <p:spPr bwMode="auto">
          <a:xfrm>
            <a:off x="3253979" y="2135981"/>
            <a:ext cx="534590" cy="533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3" name="橢圓 5"/>
          <p:cNvSpPr>
            <a:spLocks/>
          </p:cNvSpPr>
          <p:nvPr/>
        </p:nvSpPr>
        <p:spPr bwMode="auto">
          <a:xfrm>
            <a:off x="3719513" y="1738313"/>
            <a:ext cx="535781" cy="533400"/>
          </a:xfrm>
          <a:prstGeom prst="ellipse">
            <a:avLst/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4" name="橢圓 6"/>
          <p:cNvSpPr>
            <a:spLocks/>
          </p:cNvSpPr>
          <p:nvPr/>
        </p:nvSpPr>
        <p:spPr bwMode="auto">
          <a:xfrm>
            <a:off x="4313635" y="1412081"/>
            <a:ext cx="534590" cy="534591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5" name="橢圓 7"/>
          <p:cNvSpPr>
            <a:spLocks/>
          </p:cNvSpPr>
          <p:nvPr/>
        </p:nvSpPr>
        <p:spPr bwMode="auto">
          <a:xfrm>
            <a:off x="4848226" y="1852613"/>
            <a:ext cx="535781" cy="534591"/>
          </a:xfrm>
          <a:prstGeom prst="ellipse">
            <a:avLst/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6" name="橢圓 8"/>
          <p:cNvSpPr>
            <a:spLocks/>
          </p:cNvSpPr>
          <p:nvPr/>
        </p:nvSpPr>
        <p:spPr bwMode="auto">
          <a:xfrm>
            <a:off x="5295901" y="2316956"/>
            <a:ext cx="535781" cy="533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7" name="橢圓 9"/>
          <p:cNvSpPr>
            <a:spLocks/>
          </p:cNvSpPr>
          <p:nvPr/>
        </p:nvSpPr>
        <p:spPr bwMode="auto">
          <a:xfrm>
            <a:off x="5382816" y="2997994"/>
            <a:ext cx="533400" cy="533400"/>
          </a:xfrm>
          <a:prstGeom prst="ellipse">
            <a:avLst/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80" name="文本框 18"/>
          <p:cNvSpPr>
            <a:spLocks noChangeArrowheads="1"/>
          </p:cNvSpPr>
          <p:nvPr/>
        </p:nvSpPr>
        <p:spPr bwMode="auto">
          <a:xfrm>
            <a:off x="6629400" y="1962150"/>
            <a:ext cx="13548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B. 2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endParaRPr lang="en-US" altLang="zh-CN" sz="32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2781" name="文本框 19"/>
          <p:cNvSpPr>
            <a:spLocks noChangeArrowheads="1"/>
          </p:cNvSpPr>
          <p:nvPr/>
        </p:nvSpPr>
        <p:spPr bwMode="auto">
          <a:xfrm>
            <a:off x="1052549" y="1885950"/>
            <a:ext cx="1377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A. 1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endParaRPr lang="en-US" altLang="zh-CN" sz="32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2782" name="KSO_Shape"/>
          <p:cNvSpPr>
            <a:spLocks noChangeArrowheads="1"/>
          </p:cNvSpPr>
          <p:nvPr/>
        </p:nvSpPr>
        <p:spPr bwMode="auto">
          <a:xfrm>
            <a:off x="3201592" y="2981326"/>
            <a:ext cx="344090" cy="289322"/>
          </a:xfrm>
          <a:custGeom>
            <a:avLst/>
            <a:gdLst>
              <a:gd name="T0" fmla="*/ 1795 w 2300288"/>
              <a:gd name="T1" fmla="*/ 1525 h 1936750"/>
              <a:gd name="T2" fmla="*/ 1922 w 2300288"/>
              <a:gd name="T3" fmla="*/ 1651 h 1936750"/>
              <a:gd name="T4" fmla="*/ 1926 w 2300288"/>
              <a:gd name="T5" fmla="*/ 1676 h 1936750"/>
              <a:gd name="T6" fmla="*/ 1822 w 2300288"/>
              <a:gd name="T7" fmla="*/ 1788 h 1936750"/>
              <a:gd name="T8" fmla="*/ 1872 w 2300288"/>
              <a:gd name="T9" fmla="*/ 1963 h 1936750"/>
              <a:gd name="T10" fmla="*/ 1906 w 2300288"/>
              <a:gd name="T11" fmla="*/ 2225 h 1936750"/>
              <a:gd name="T12" fmla="*/ 1655 w 2300288"/>
              <a:gd name="T13" fmla="*/ 2143 h 1936750"/>
              <a:gd name="T14" fmla="*/ 1695 w 2300288"/>
              <a:gd name="T15" fmla="*/ 1903 h 1936750"/>
              <a:gd name="T16" fmla="*/ 1636 w 2300288"/>
              <a:gd name="T17" fmla="*/ 1692 h 1936750"/>
              <a:gd name="T18" fmla="*/ 1627 w 2300288"/>
              <a:gd name="T19" fmla="*/ 1669 h 1936750"/>
              <a:gd name="T20" fmla="*/ 1636 w 2300288"/>
              <a:gd name="T21" fmla="*/ 1645 h 1936750"/>
              <a:gd name="T22" fmla="*/ 1766 w 2300288"/>
              <a:gd name="T23" fmla="*/ 1522 h 1936750"/>
              <a:gd name="T24" fmla="*/ 2241 w 2300288"/>
              <a:gd name="T25" fmla="*/ 1358 h 1936750"/>
              <a:gd name="T26" fmla="*/ 2519 w 2300288"/>
              <a:gd name="T27" fmla="*/ 1454 h 1936750"/>
              <a:gd name="T28" fmla="*/ 2791 w 2300288"/>
              <a:gd name="T29" fmla="*/ 1548 h 1936750"/>
              <a:gd name="T30" fmla="*/ 2862 w 2300288"/>
              <a:gd name="T31" fmla="*/ 1588 h 1936750"/>
              <a:gd name="T32" fmla="*/ 2906 w 2300288"/>
              <a:gd name="T33" fmla="*/ 1639 h 1936750"/>
              <a:gd name="T34" fmla="*/ 2960 w 2300288"/>
              <a:gd name="T35" fmla="*/ 1755 h 1936750"/>
              <a:gd name="T36" fmla="*/ 2997 w 2300288"/>
              <a:gd name="T37" fmla="*/ 1908 h 1936750"/>
              <a:gd name="T38" fmla="*/ 3014 w 2300288"/>
              <a:gd name="T39" fmla="*/ 2102 h 1936750"/>
              <a:gd name="T40" fmla="*/ 3006 w 2300288"/>
              <a:gd name="T41" fmla="*/ 2145 h 1936750"/>
              <a:gd name="T42" fmla="*/ 2966 w 2300288"/>
              <a:gd name="T43" fmla="*/ 2178 h 1936750"/>
              <a:gd name="T44" fmla="*/ 2820 w 2300288"/>
              <a:gd name="T45" fmla="*/ 2233 h 1936750"/>
              <a:gd name="T46" fmla="*/ 2573 w 2300288"/>
              <a:gd name="T47" fmla="*/ 2278 h 1936750"/>
              <a:gd name="T48" fmla="*/ 2223 w 2300288"/>
              <a:gd name="T49" fmla="*/ 2306 h 1936750"/>
              <a:gd name="T50" fmla="*/ 1502 w 2300288"/>
              <a:gd name="T51" fmla="*/ 2413 h 1936750"/>
              <a:gd name="T52" fmla="*/ 153 w 2300288"/>
              <a:gd name="T53" fmla="*/ 1315 h 1936750"/>
              <a:gd name="T54" fmla="*/ 1824 w 2300288"/>
              <a:gd name="T55" fmla="*/ 3 h 1936750"/>
              <a:gd name="T56" fmla="*/ 1904 w 2300288"/>
              <a:gd name="T57" fmla="*/ 20 h 1936750"/>
              <a:gd name="T58" fmla="*/ 1978 w 2300288"/>
              <a:gd name="T59" fmla="*/ 52 h 1936750"/>
              <a:gd name="T60" fmla="*/ 2045 w 2300288"/>
              <a:gd name="T61" fmla="*/ 98 h 1936750"/>
              <a:gd name="T62" fmla="*/ 2148 w 2300288"/>
              <a:gd name="T63" fmla="*/ 212 h 1936750"/>
              <a:gd name="T64" fmla="*/ 2220 w 2300288"/>
              <a:gd name="T65" fmla="*/ 371 h 1936750"/>
              <a:gd name="T66" fmla="*/ 2238 w 2300288"/>
              <a:gd name="T67" fmla="*/ 474 h 1936750"/>
              <a:gd name="T68" fmla="*/ 2239 w 2300288"/>
              <a:gd name="T69" fmla="*/ 578 h 1936750"/>
              <a:gd name="T70" fmla="*/ 2220 w 2300288"/>
              <a:gd name="T71" fmla="*/ 699 h 1936750"/>
              <a:gd name="T72" fmla="*/ 2183 w 2300288"/>
              <a:gd name="T73" fmla="*/ 821 h 1936750"/>
              <a:gd name="T74" fmla="*/ 2130 w 2300288"/>
              <a:gd name="T75" fmla="*/ 937 h 1936750"/>
              <a:gd name="T76" fmla="*/ 2064 w 2300288"/>
              <a:gd name="T77" fmla="*/ 1041 h 1936750"/>
              <a:gd name="T78" fmla="*/ 1937 w 2300288"/>
              <a:gd name="T79" fmla="*/ 1363 h 1936750"/>
              <a:gd name="T80" fmla="*/ 1814 w 2300288"/>
              <a:gd name="T81" fmla="*/ 1471 h 1936750"/>
              <a:gd name="T82" fmla="*/ 1773 w 2300288"/>
              <a:gd name="T83" fmla="*/ 1487 h 1936750"/>
              <a:gd name="T84" fmla="*/ 1719 w 2300288"/>
              <a:gd name="T85" fmla="*/ 1457 h 1936750"/>
              <a:gd name="T86" fmla="*/ 1572 w 2300288"/>
              <a:gd name="T87" fmla="*/ 1318 h 1936750"/>
              <a:gd name="T88" fmla="*/ 1469 w 2300288"/>
              <a:gd name="T89" fmla="*/ 1012 h 1936750"/>
              <a:gd name="T90" fmla="*/ 1406 w 2300288"/>
              <a:gd name="T91" fmla="*/ 904 h 1936750"/>
              <a:gd name="T92" fmla="*/ 1358 w 2300288"/>
              <a:gd name="T93" fmla="*/ 786 h 1936750"/>
              <a:gd name="T94" fmla="*/ 1326 w 2300288"/>
              <a:gd name="T95" fmla="*/ 664 h 1936750"/>
              <a:gd name="T96" fmla="*/ 1313 w 2300288"/>
              <a:gd name="T97" fmla="*/ 545 h 1936750"/>
              <a:gd name="T98" fmla="*/ 1318 w 2300288"/>
              <a:gd name="T99" fmla="*/ 448 h 1936750"/>
              <a:gd name="T100" fmla="*/ 1349 w 2300288"/>
              <a:gd name="T101" fmla="*/ 323 h 1936750"/>
              <a:gd name="T102" fmla="*/ 1433 w 2300288"/>
              <a:gd name="T103" fmla="*/ 173 h 1936750"/>
              <a:gd name="T104" fmla="*/ 1526 w 2300288"/>
              <a:gd name="T105" fmla="*/ 83 h 1936750"/>
              <a:gd name="T106" fmla="*/ 1596 w 2300288"/>
              <a:gd name="T107" fmla="*/ 41 h 1936750"/>
              <a:gd name="T108" fmla="*/ 1672 w 2300288"/>
              <a:gd name="T109" fmla="*/ 14 h 1936750"/>
              <a:gd name="T110" fmla="*/ 1753 w 2300288"/>
              <a:gd name="T111" fmla="*/ 0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00288"/>
              <a:gd name="T169" fmla="*/ 0 h 1936750"/>
              <a:gd name="T170" fmla="*/ 2300288 w 2300288"/>
              <a:gd name="T171" fmla="*/ 1936750 h 19367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3" name="KSO_Shape"/>
          <p:cNvSpPr>
            <a:spLocks noChangeArrowheads="1"/>
          </p:cNvSpPr>
          <p:nvPr/>
        </p:nvSpPr>
        <p:spPr bwMode="auto">
          <a:xfrm>
            <a:off x="3877866" y="1883569"/>
            <a:ext cx="216694" cy="242888"/>
          </a:xfrm>
          <a:custGeom>
            <a:avLst/>
            <a:gdLst>
              <a:gd name="T0" fmla="*/ 101 w 2033587"/>
              <a:gd name="T1" fmla="*/ 387 h 2276475"/>
              <a:gd name="T2" fmla="*/ 479 w 2033587"/>
              <a:gd name="T3" fmla="*/ 290 h 2276475"/>
              <a:gd name="T4" fmla="*/ 480 w 2033587"/>
              <a:gd name="T5" fmla="*/ 242 h 2276475"/>
              <a:gd name="T6" fmla="*/ 646 w 2033587"/>
              <a:gd name="T7" fmla="*/ 95 h 2276475"/>
              <a:gd name="T8" fmla="*/ 662 w 2033587"/>
              <a:gd name="T9" fmla="*/ 100 h 2276475"/>
              <a:gd name="T10" fmla="*/ 675 w 2033587"/>
              <a:gd name="T11" fmla="*/ 109 h 2276475"/>
              <a:gd name="T12" fmla="*/ 685 w 2033587"/>
              <a:gd name="T13" fmla="*/ 122 h 2276475"/>
              <a:gd name="T14" fmla="*/ 692 w 2033587"/>
              <a:gd name="T15" fmla="*/ 137 h 2276475"/>
              <a:gd name="T16" fmla="*/ 693 w 2033587"/>
              <a:gd name="T17" fmla="*/ 724 h 2276475"/>
              <a:gd name="T18" fmla="*/ 691 w 2033587"/>
              <a:gd name="T19" fmla="*/ 741 h 2276475"/>
              <a:gd name="T20" fmla="*/ 684 w 2033587"/>
              <a:gd name="T21" fmla="*/ 755 h 2276475"/>
              <a:gd name="T22" fmla="*/ 673 w 2033587"/>
              <a:gd name="T23" fmla="*/ 767 h 2276475"/>
              <a:gd name="T24" fmla="*/ 659 w 2033587"/>
              <a:gd name="T25" fmla="*/ 776 h 2276475"/>
              <a:gd name="T26" fmla="*/ 643 w 2033587"/>
              <a:gd name="T27" fmla="*/ 780 h 2276475"/>
              <a:gd name="T28" fmla="*/ 155 w 2033587"/>
              <a:gd name="T29" fmla="*/ 780 h 2276475"/>
              <a:gd name="T30" fmla="*/ 139 w 2033587"/>
              <a:gd name="T31" fmla="*/ 775 h 2276475"/>
              <a:gd name="T32" fmla="*/ 126 w 2033587"/>
              <a:gd name="T33" fmla="*/ 766 h 2276475"/>
              <a:gd name="T34" fmla="*/ 116 w 2033587"/>
              <a:gd name="T35" fmla="*/ 753 h 2276475"/>
              <a:gd name="T36" fmla="*/ 109 w 2033587"/>
              <a:gd name="T37" fmla="*/ 738 h 2276475"/>
              <a:gd name="T38" fmla="*/ 156 w 2033587"/>
              <a:gd name="T39" fmla="*/ 724 h 2276475"/>
              <a:gd name="T40" fmla="*/ 157 w 2033587"/>
              <a:gd name="T41" fmla="*/ 728 h 2276475"/>
              <a:gd name="T42" fmla="*/ 162 w 2033587"/>
              <a:gd name="T43" fmla="*/ 732 h 2276475"/>
              <a:gd name="T44" fmla="*/ 640 w 2033587"/>
              <a:gd name="T45" fmla="*/ 732 h 2276475"/>
              <a:gd name="T46" fmla="*/ 644 w 2033587"/>
              <a:gd name="T47" fmla="*/ 728 h 2276475"/>
              <a:gd name="T48" fmla="*/ 645 w 2033587"/>
              <a:gd name="T49" fmla="*/ 151 h 2276475"/>
              <a:gd name="T50" fmla="*/ 644 w 2033587"/>
              <a:gd name="T51" fmla="*/ 147 h 2276475"/>
              <a:gd name="T52" fmla="*/ 639 w 2033587"/>
              <a:gd name="T53" fmla="*/ 143 h 2276475"/>
              <a:gd name="T54" fmla="*/ 201 w 2033587"/>
              <a:gd name="T55" fmla="*/ 148 h 2276475"/>
              <a:gd name="T56" fmla="*/ 197 w 2033587"/>
              <a:gd name="T57" fmla="*/ 165 h 2276475"/>
              <a:gd name="T58" fmla="*/ 190 w 2033587"/>
              <a:gd name="T59" fmla="*/ 179 h 2276475"/>
              <a:gd name="T60" fmla="*/ 178 w 2033587"/>
              <a:gd name="T61" fmla="*/ 191 h 2276475"/>
              <a:gd name="T62" fmla="*/ 164 w 2033587"/>
              <a:gd name="T63" fmla="*/ 198 h 2276475"/>
              <a:gd name="T64" fmla="*/ 148 w 2033587"/>
              <a:gd name="T65" fmla="*/ 202 h 2276475"/>
              <a:gd name="T66" fmla="*/ 48 w 2033587"/>
              <a:gd name="T67" fmla="*/ 632 h 2276475"/>
              <a:gd name="T68" fmla="*/ 52 w 2033587"/>
              <a:gd name="T69" fmla="*/ 636 h 2276475"/>
              <a:gd name="T70" fmla="*/ 530 w 2033587"/>
              <a:gd name="T71" fmla="*/ 637 h 2276475"/>
              <a:gd name="T72" fmla="*/ 534 w 2033587"/>
              <a:gd name="T73" fmla="*/ 636 h 2276475"/>
              <a:gd name="T74" fmla="*/ 538 w 2033587"/>
              <a:gd name="T75" fmla="*/ 631 h 2276475"/>
              <a:gd name="T76" fmla="*/ 537 w 2033587"/>
              <a:gd name="T77" fmla="*/ 54 h 2276475"/>
              <a:gd name="T78" fmla="*/ 533 w 2033587"/>
              <a:gd name="T79" fmla="*/ 49 h 2276475"/>
              <a:gd name="T80" fmla="*/ 201 w 2033587"/>
              <a:gd name="T81" fmla="*/ 48 h 2276475"/>
              <a:gd name="T82" fmla="*/ 541 w 2033587"/>
              <a:gd name="T83" fmla="*/ 1 h 2276475"/>
              <a:gd name="T84" fmla="*/ 556 w 2033587"/>
              <a:gd name="T85" fmla="*/ 7 h 2276475"/>
              <a:gd name="T86" fmla="*/ 569 w 2033587"/>
              <a:gd name="T87" fmla="*/ 17 h 2276475"/>
              <a:gd name="T88" fmla="*/ 579 w 2033587"/>
              <a:gd name="T89" fmla="*/ 30 h 2276475"/>
              <a:gd name="T90" fmla="*/ 585 w 2033587"/>
              <a:gd name="T91" fmla="*/ 45 h 2276475"/>
              <a:gd name="T92" fmla="*/ 586 w 2033587"/>
              <a:gd name="T93" fmla="*/ 632 h 2276475"/>
              <a:gd name="T94" fmla="*/ 582 w 2033587"/>
              <a:gd name="T95" fmla="*/ 649 h 2276475"/>
              <a:gd name="T96" fmla="*/ 575 w 2033587"/>
              <a:gd name="T97" fmla="*/ 663 h 2276475"/>
              <a:gd name="T98" fmla="*/ 563 w 2033587"/>
              <a:gd name="T99" fmla="*/ 674 h 2276475"/>
              <a:gd name="T100" fmla="*/ 549 w 2033587"/>
              <a:gd name="T101" fmla="*/ 682 h 2276475"/>
              <a:gd name="T102" fmla="*/ 533 w 2033587"/>
              <a:gd name="T103" fmla="*/ 686 h 2276475"/>
              <a:gd name="T104" fmla="*/ 45 w 2033587"/>
              <a:gd name="T105" fmla="*/ 684 h 2276475"/>
              <a:gd name="T106" fmla="*/ 29 w 2033587"/>
              <a:gd name="T107" fmla="*/ 679 h 2276475"/>
              <a:gd name="T108" fmla="*/ 16 w 2033587"/>
              <a:gd name="T109" fmla="*/ 669 h 2276475"/>
              <a:gd name="T110" fmla="*/ 7 w 2033587"/>
              <a:gd name="T111" fmla="*/ 656 h 2276475"/>
              <a:gd name="T112" fmla="*/ 1 w 2033587"/>
              <a:gd name="T113" fmla="*/ 641 h 2276475"/>
              <a:gd name="T114" fmla="*/ 167 w 2033587"/>
              <a:gd name="T115" fmla="*/ 0 h 22764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33587"/>
              <a:gd name="T175" fmla="*/ 0 h 2276475"/>
              <a:gd name="T176" fmla="*/ 2033587 w 2033587"/>
              <a:gd name="T177" fmla="*/ 2276475 h 22764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4" name="KSO_Shape"/>
          <p:cNvSpPr>
            <a:spLocks noChangeArrowheads="1"/>
          </p:cNvSpPr>
          <p:nvPr/>
        </p:nvSpPr>
        <p:spPr bwMode="auto">
          <a:xfrm>
            <a:off x="4973241" y="1976438"/>
            <a:ext cx="310753" cy="264319"/>
          </a:xfrm>
          <a:custGeom>
            <a:avLst/>
            <a:gdLst>
              <a:gd name="T0" fmla="*/ 1341 w 2276475"/>
              <a:gd name="T1" fmla="*/ 1457 h 1936751"/>
              <a:gd name="T2" fmla="*/ 1313 w 2276475"/>
              <a:gd name="T3" fmla="*/ 1522 h 1936751"/>
              <a:gd name="T4" fmla="*/ 759 w 2276475"/>
              <a:gd name="T5" fmla="*/ 1510 h 1936751"/>
              <a:gd name="T6" fmla="*/ 763 w 2276475"/>
              <a:gd name="T7" fmla="*/ 1441 h 1936751"/>
              <a:gd name="T8" fmla="*/ 1212 w 2276475"/>
              <a:gd name="T9" fmla="*/ 1223 h 1936751"/>
              <a:gd name="T10" fmla="*/ 1226 w 2276475"/>
              <a:gd name="T11" fmla="*/ 1282 h 1936751"/>
              <a:gd name="T12" fmla="*/ 890 w 2276475"/>
              <a:gd name="T13" fmla="*/ 1303 h 1936751"/>
              <a:gd name="T14" fmla="*/ 860 w 2276475"/>
              <a:gd name="T15" fmla="*/ 1251 h 1936751"/>
              <a:gd name="T16" fmla="*/ 339 w 2276475"/>
              <a:gd name="T17" fmla="*/ 985 h 1936751"/>
              <a:gd name="T18" fmla="*/ 876 w 2276475"/>
              <a:gd name="T19" fmla="*/ 1026 h 1936751"/>
              <a:gd name="T20" fmla="*/ 834 w 2276475"/>
              <a:gd name="T21" fmla="*/ 1085 h 1936751"/>
              <a:gd name="T22" fmla="*/ 284 w 2276475"/>
              <a:gd name="T23" fmla="*/ 1061 h 1936751"/>
              <a:gd name="T24" fmla="*/ 304 w 2276475"/>
              <a:gd name="T25" fmla="*/ 994 h 1936751"/>
              <a:gd name="T26" fmla="*/ 1192 w 2276475"/>
              <a:gd name="T27" fmla="*/ 897 h 1936751"/>
              <a:gd name="T28" fmla="*/ 1128 w 2276475"/>
              <a:gd name="T29" fmla="*/ 1008 h 1936751"/>
              <a:gd name="T30" fmla="*/ 1097 w 2276475"/>
              <a:gd name="T31" fmla="*/ 1006 h 1936751"/>
              <a:gd name="T32" fmla="*/ 318 w 2276475"/>
              <a:gd name="T33" fmla="*/ 774 h 1936751"/>
              <a:gd name="T34" fmla="*/ 648 w 2276475"/>
              <a:gd name="T35" fmla="*/ 806 h 1936751"/>
              <a:gd name="T36" fmla="*/ 623 w 2276475"/>
              <a:gd name="T37" fmla="*/ 861 h 1936751"/>
              <a:gd name="T38" fmla="*/ 284 w 2276475"/>
              <a:gd name="T39" fmla="*/ 844 h 1936751"/>
              <a:gd name="T40" fmla="*/ 293 w 2276475"/>
              <a:gd name="T41" fmla="*/ 784 h 1936751"/>
              <a:gd name="T42" fmla="*/ 918 w 2276475"/>
              <a:gd name="T43" fmla="*/ 554 h 1936751"/>
              <a:gd name="T44" fmla="*/ 929 w 2276475"/>
              <a:gd name="T45" fmla="*/ 630 h 1936751"/>
              <a:gd name="T46" fmla="*/ 294 w 2276475"/>
              <a:gd name="T47" fmla="*/ 650 h 1936751"/>
              <a:gd name="T48" fmla="*/ 262 w 2276475"/>
              <a:gd name="T49" fmla="*/ 581 h 1936751"/>
              <a:gd name="T50" fmla="*/ 1611 w 2276475"/>
              <a:gd name="T51" fmla="*/ 377 h 1936751"/>
              <a:gd name="T52" fmla="*/ 1719 w 2276475"/>
              <a:gd name="T53" fmla="*/ 470 h 1936751"/>
              <a:gd name="T54" fmla="*/ 1732 w 2276475"/>
              <a:gd name="T55" fmla="*/ 526 h 1936751"/>
              <a:gd name="T56" fmla="*/ 1314 w 2276475"/>
              <a:gd name="T57" fmla="*/ 928 h 1936751"/>
              <a:gd name="T58" fmla="*/ 1250 w 2276475"/>
              <a:gd name="T59" fmla="*/ 924 h 1936751"/>
              <a:gd name="T60" fmla="*/ 1200 w 2276475"/>
              <a:gd name="T61" fmla="*/ 877 h 1936751"/>
              <a:gd name="T62" fmla="*/ 1181 w 2276475"/>
              <a:gd name="T63" fmla="*/ 808 h 1936751"/>
              <a:gd name="T64" fmla="*/ 1598 w 2276475"/>
              <a:gd name="T65" fmla="*/ 378 h 1936751"/>
              <a:gd name="T66" fmla="*/ 219 w 2276475"/>
              <a:gd name="T67" fmla="*/ 403 h 1936751"/>
              <a:gd name="T68" fmla="*/ 126 w 2276475"/>
              <a:gd name="T69" fmla="*/ 492 h 1936751"/>
              <a:gd name="T70" fmla="*/ 113 w 2276475"/>
              <a:gd name="T71" fmla="*/ 1543 h 1936751"/>
              <a:gd name="T72" fmla="*/ 188 w 2276475"/>
              <a:gd name="T73" fmla="*/ 1648 h 1936751"/>
              <a:gd name="T74" fmla="*/ 1517 w 2276475"/>
              <a:gd name="T75" fmla="*/ 1678 h 1936751"/>
              <a:gd name="T76" fmla="*/ 1634 w 2276475"/>
              <a:gd name="T77" fmla="*/ 1620 h 1936751"/>
              <a:gd name="T78" fmla="*/ 1681 w 2276475"/>
              <a:gd name="T79" fmla="*/ 1498 h 1936751"/>
              <a:gd name="T80" fmla="*/ 1762 w 2276475"/>
              <a:gd name="T81" fmla="*/ 1688 h 1936751"/>
              <a:gd name="T82" fmla="*/ 1660 w 2276475"/>
              <a:gd name="T83" fmla="*/ 1767 h 1936751"/>
              <a:gd name="T84" fmla="*/ 111 w 2276475"/>
              <a:gd name="T85" fmla="*/ 1761 h 1936751"/>
              <a:gd name="T86" fmla="*/ 18 w 2276475"/>
              <a:gd name="T87" fmla="*/ 1672 h 1936751"/>
              <a:gd name="T88" fmla="*/ 6 w 2276475"/>
              <a:gd name="T89" fmla="*/ 429 h 1936751"/>
              <a:gd name="T90" fmla="*/ 80 w 2276475"/>
              <a:gd name="T91" fmla="*/ 324 h 1936751"/>
              <a:gd name="T92" fmla="*/ 1917 w 2276475"/>
              <a:gd name="T93" fmla="*/ 98 h 1936751"/>
              <a:gd name="T94" fmla="*/ 1981 w 2276475"/>
              <a:gd name="T95" fmla="*/ 126 h 1936751"/>
              <a:gd name="T96" fmla="*/ 2017 w 2276475"/>
              <a:gd name="T97" fmla="*/ 194 h 1936751"/>
              <a:gd name="T98" fmla="*/ 1999 w 2276475"/>
              <a:gd name="T99" fmla="*/ 260 h 1936751"/>
              <a:gd name="T100" fmla="*/ 1779 w 2276475"/>
              <a:gd name="T101" fmla="*/ 463 h 1936751"/>
              <a:gd name="T102" fmla="*/ 1693 w 2276475"/>
              <a:gd name="T103" fmla="*/ 372 h 1936751"/>
              <a:gd name="T104" fmla="*/ 1653 w 2276475"/>
              <a:gd name="T105" fmla="*/ 318 h 1936751"/>
              <a:gd name="T106" fmla="*/ 1884 w 2276475"/>
              <a:gd name="T107" fmla="*/ 102 h 1936751"/>
              <a:gd name="T108" fmla="*/ 2078 w 2276475"/>
              <a:gd name="T109" fmla="*/ 39 h 1936751"/>
              <a:gd name="T110" fmla="*/ 2074 w 2276475"/>
              <a:gd name="T111" fmla="*/ 116 h 1936751"/>
              <a:gd name="T112" fmla="*/ 2024 w 2276475"/>
              <a:gd name="T113" fmla="*/ 116 h 1936751"/>
              <a:gd name="T114" fmla="*/ 1969 w 2276475"/>
              <a:gd name="T115" fmla="*/ 66 h 1936751"/>
              <a:gd name="T116" fmla="*/ 2027 w 2276475"/>
              <a:gd name="T117" fmla="*/ 18 h 1936751"/>
              <a:gd name="T118" fmla="*/ 1863 w 2276475"/>
              <a:gd name="T119" fmla="*/ 24 h 1936751"/>
              <a:gd name="T120" fmla="*/ 1498 w 2276475"/>
              <a:gd name="T121" fmla="*/ 420 h 1936751"/>
              <a:gd name="T122" fmla="*/ 1446 w 2276475"/>
              <a:gd name="T123" fmla="*/ 412 h 1936751"/>
              <a:gd name="T124" fmla="*/ 1449 w 2276475"/>
              <a:gd name="T125" fmla="*/ 361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76475"/>
              <a:gd name="T190" fmla="*/ 0 h 1936751"/>
              <a:gd name="T191" fmla="*/ 2276475 w 2276475"/>
              <a:gd name="T192" fmla="*/ 1936751 h 193675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5" name="KSO_Shape"/>
          <p:cNvSpPr>
            <a:spLocks noChangeArrowheads="1"/>
          </p:cNvSpPr>
          <p:nvPr/>
        </p:nvSpPr>
        <p:spPr bwMode="auto">
          <a:xfrm>
            <a:off x="5498307" y="3143250"/>
            <a:ext cx="302419" cy="242888"/>
          </a:xfrm>
          <a:custGeom>
            <a:avLst/>
            <a:gdLst>
              <a:gd name="T0" fmla="*/ 214 w 2874963"/>
              <a:gd name="T1" fmla="*/ 484 h 2311400"/>
              <a:gd name="T2" fmla="*/ 315 w 2874963"/>
              <a:gd name="T3" fmla="*/ 449 h 2311400"/>
              <a:gd name="T4" fmla="*/ 334 w 2874963"/>
              <a:gd name="T5" fmla="*/ 471 h 2311400"/>
              <a:gd name="T6" fmla="*/ 205 w 2874963"/>
              <a:gd name="T7" fmla="*/ 560 h 2311400"/>
              <a:gd name="T8" fmla="*/ 48 w 2874963"/>
              <a:gd name="T9" fmla="*/ 524 h 2311400"/>
              <a:gd name="T10" fmla="*/ 68 w 2874963"/>
              <a:gd name="T11" fmla="*/ 460 h 2311400"/>
              <a:gd name="T12" fmla="*/ 107 w 2874963"/>
              <a:gd name="T13" fmla="*/ 435 h 2311400"/>
              <a:gd name="T14" fmla="*/ 118 w 2874963"/>
              <a:gd name="T15" fmla="*/ 479 h 2311400"/>
              <a:gd name="T16" fmla="*/ 385 w 2874963"/>
              <a:gd name="T17" fmla="*/ 329 h 2311400"/>
              <a:gd name="T18" fmla="*/ 250 w 2874963"/>
              <a:gd name="T19" fmla="*/ 257 h 2311400"/>
              <a:gd name="T20" fmla="*/ 261 w 2874963"/>
              <a:gd name="T21" fmla="*/ 299 h 2311400"/>
              <a:gd name="T22" fmla="*/ 278 w 2874963"/>
              <a:gd name="T23" fmla="*/ 316 h 2311400"/>
              <a:gd name="T24" fmla="*/ 269 w 2874963"/>
              <a:gd name="T25" fmla="*/ 341 h 2311400"/>
              <a:gd name="T26" fmla="*/ 247 w 2874963"/>
              <a:gd name="T27" fmla="*/ 384 h 2311400"/>
              <a:gd name="T28" fmla="*/ 217 w 2874963"/>
              <a:gd name="T29" fmla="*/ 412 h 2311400"/>
              <a:gd name="T30" fmla="*/ 196 w 2874963"/>
              <a:gd name="T31" fmla="*/ 416 h 2311400"/>
              <a:gd name="T32" fmla="*/ 174 w 2874963"/>
              <a:gd name="T33" fmla="*/ 408 h 2311400"/>
              <a:gd name="T34" fmla="*/ 144 w 2874963"/>
              <a:gd name="T35" fmla="*/ 373 h 2311400"/>
              <a:gd name="T36" fmla="*/ 123 w 2874963"/>
              <a:gd name="T37" fmla="*/ 334 h 2311400"/>
              <a:gd name="T38" fmla="*/ 122 w 2874963"/>
              <a:gd name="T39" fmla="*/ 311 h 2311400"/>
              <a:gd name="T40" fmla="*/ 140 w 2874963"/>
              <a:gd name="T41" fmla="*/ 280 h 2311400"/>
              <a:gd name="T42" fmla="*/ 163 w 2874963"/>
              <a:gd name="T43" fmla="*/ 265 h 2311400"/>
              <a:gd name="T44" fmla="*/ 209 w 2874963"/>
              <a:gd name="T45" fmla="*/ 262 h 2311400"/>
              <a:gd name="T46" fmla="*/ 238 w 2874963"/>
              <a:gd name="T47" fmla="*/ 247 h 2311400"/>
              <a:gd name="T48" fmla="*/ 235 w 2874963"/>
              <a:gd name="T49" fmla="*/ 212 h 2311400"/>
              <a:gd name="T50" fmla="*/ 252 w 2874963"/>
              <a:gd name="T51" fmla="*/ 222 h 2311400"/>
              <a:gd name="T52" fmla="*/ 267 w 2874963"/>
              <a:gd name="T53" fmla="*/ 236 h 2311400"/>
              <a:gd name="T54" fmla="*/ 274 w 2874963"/>
              <a:gd name="T55" fmla="*/ 276 h 2311400"/>
              <a:gd name="T56" fmla="*/ 265 w 2874963"/>
              <a:gd name="T57" fmla="*/ 302 h 2311400"/>
              <a:gd name="T58" fmla="*/ 253 w 2874963"/>
              <a:gd name="T59" fmla="*/ 256 h 2311400"/>
              <a:gd name="T60" fmla="*/ 229 w 2874963"/>
              <a:gd name="T61" fmla="*/ 250 h 2311400"/>
              <a:gd name="T62" fmla="*/ 192 w 2874963"/>
              <a:gd name="T63" fmla="*/ 263 h 2311400"/>
              <a:gd name="T64" fmla="*/ 148 w 2874963"/>
              <a:gd name="T65" fmla="*/ 259 h 2311400"/>
              <a:gd name="T66" fmla="*/ 132 w 2874963"/>
              <a:gd name="T67" fmla="*/ 302 h 2311400"/>
              <a:gd name="T68" fmla="*/ 123 w 2874963"/>
              <a:gd name="T69" fmla="*/ 283 h 2311400"/>
              <a:gd name="T70" fmla="*/ 129 w 2874963"/>
              <a:gd name="T71" fmla="*/ 244 h 2311400"/>
              <a:gd name="T72" fmla="*/ 152 w 2874963"/>
              <a:gd name="T73" fmla="*/ 216 h 2311400"/>
              <a:gd name="T74" fmla="*/ 199 w 2874963"/>
              <a:gd name="T75" fmla="*/ 205 h 2311400"/>
              <a:gd name="T76" fmla="*/ 316 w 2874963"/>
              <a:gd name="T77" fmla="*/ 142 h 2311400"/>
              <a:gd name="T78" fmla="*/ 316 w 2874963"/>
              <a:gd name="T79" fmla="*/ 161 h 2311400"/>
              <a:gd name="T80" fmla="*/ 418 w 2874963"/>
              <a:gd name="T81" fmla="*/ 164 h 2311400"/>
              <a:gd name="T82" fmla="*/ 423 w 2874963"/>
              <a:gd name="T83" fmla="*/ 145 h 2311400"/>
              <a:gd name="T84" fmla="*/ 406 w 2874963"/>
              <a:gd name="T85" fmla="*/ 140 h 2311400"/>
              <a:gd name="T86" fmla="*/ 396 w 2874963"/>
              <a:gd name="T87" fmla="*/ 151 h 2311400"/>
              <a:gd name="T88" fmla="*/ 331 w 2874963"/>
              <a:gd name="T89" fmla="*/ 144 h 2311400"/>
              <a:gd name="T90" fmla="*/ 359 w 2874963"/>
              <a:gd name="T91" fmla="*/ 25 h 2311400"/>
              <a:gd name="T92" fmla="*/ 350 w 2874963"/>
              <a:gd name="T93" fmla="*/ 35 h 2311400"/>
              <a:gd name="T94" fmla="*/ 350 w 2874963"/>
              <a:gd name="T95" fmla="*/ 50 h 2311400"/>
              <a:gd name="T96" fmla="*/ 360 w 2874963"/>
              <a:gd name="T97" fmla="*/ 60 h 2311400"/>
              <a:gd name="T98" fmla="*/ 374 w 2874963"/>
              <a:gd name="T99" fmla="*/ 61 h 2311400"/>
              <a:gd name="T100" fmla="*/ 386 w 2874963"/>
              <a:gd name="T101" fmla="*/ 53 h 2311400"/>
              <a:gd name="T102" fmla="*/ 388 w 2874963"/>
              <a:gd name="T103" fmla="*/ 38 h 2311400"/>
              <a:gd name="T104" fmla="*/ 381 w 2874963"/>
              <a:gd name="T105" fmla="*/ 26 h 2311400"/>
              <a:gd name="T106" fmla="*/ 341 w 2874963"/>
              <a:gd name="T107" fmla="*/ 0 h 2311400"/>
              <a:gd name="T108" fmla="*/ 406 w 2874963"/>
              <a:gd name="T109" fmla="*/ 8 h 2311400"/>
              <a:gd name="T110" fmla="*/ 719 w 2874963"/>
              <a:gd name="T111" fmla="*/ 119 h 2311400"/>
              <a:gd name="T112" fmla="*/ 735 w 2874963"/>
              <a:gd name="T113" fmla="*/ 137 h 2311400"/>
              <a:gd name="T114" fmla="*/ 1 w 2874963"/>
              <a:gd name="T115" fmla="*/ 140 h 2311400"/>
              <a:gd name="T116" fmla="*/ 15 w 2874963"/>
              <a:gd name="T117" fmla="*/ 121 h 2311400"/>
              <a:gd name="T118" fmla="*/ 331 w 2874963"/>
              <a:gd name="T119" fmla="*/ 10 h 23114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74963"/>
              <a:gd name="T181" fmla="*/ 0 h 2311400"/>
              <a:gd name="T182" fmla="*/ 2874963 w 2874963"/>
              <a:gd name="T183" fmla="*/ 2311400 h 23114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9800" y="57150"/>
            <a:ext cx="571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Trong câu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“Đêm qua, lúc nào chợt tỉnh, tôi cũng nghe tiếng nức nở, tức tưởi của em.”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ó mấy từ láy?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文本框 19"/>
          <p:cNvSpPr>
            <a:spLocks noChangeArrowheads="1"/>
          </p:cNvSpPr>
          <p:nvPr/>
        </p:nvSpPr>
        <p:spPr bwMode="auto">
          <a:xfrm>
            <a:off x="1066801" y="3105150"/>
            <a:ext cx="1377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C. 3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endParaRPr lang="en-US" altLang="zh-CN" sz="32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3" name="文本框 19"/>
          <p:cNvSpPr>
            <a:spLocks noChangeArrowheads="1"/>
          </p:cNvSpPr>
          <p:nvPr/>
        </p:nvSpPr>
        <p:spPr bwMode="auto">
          <a:xfrm>
            <a:off x="6629400" y="3028950"/>
            <a:ext cx="1377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D. 4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endParaRPr lang="en-US" altLang="zh-CN" sz="32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/>
      <p:bldP spid="32780" grpId="1"/>
      <p:bldP spid="3278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819150"/>
            <a:ext cx="662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từ láy trong đoạn đầu văn bản 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Cuộc chia tay của những con búp bê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( từ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cho đến “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nặng nề thế này.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“)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—Pngtree—brother and sister taking photos_40637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803400"/>
            <a:ext cx="3924300" cy="39243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552296"/>
              </p:ext>
            </p:extLst>
          </p:nvPr>
        </p:nvGraphicFramePr>
        <p:xfrm>
          <a:off x="304800" y="2762250"/>
          <a:ext cx="6096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toàn bộ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bộ phận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825146"/>
              </p:ext>
            </p:extLst>
          </p:nvPr>
        </p:nvGraphicFramePr>
        <p:xfrm>
          <a:off x="304800" y="2343150"/>
          <a:ext cx="64008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7670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toàn bộ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bộ phận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1836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bần bật, thăm thẳm, chiêm chiếp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nức nở, tức tưởi, rón rén, nhảy nhót, lặng</a:t>
                      </a:r>
                      <a:r>
                        <a:rPr lang="en-U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lẽ, rực rỡ,</a:t>
                      </a:r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ríu ran, nặng nề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090737" y="133350"/>
            <a:ext cx="40671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1/43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839787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láy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vào trước/sau các tiếng gốc để tạo từ láy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982787"/>
            <a:ext cx="1905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ló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hức …..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hếch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ách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6200" y="1906587"/>
            <a:ext cx="2133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ấp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lang="en-US" sz="2800" dirty="0" smtClean="0">
                <a:ea typeface="Calibri" pitchFamily="34" charset="0"/>
                <a:cs typeface="Times New Roman" pitchFamily="18" charset="0"/>
              </a:rPr>
              <a:t>ó</a:t>
            </a:r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nhỏ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hức </a:t>
            </a:r>
            <a:r>
              <a:rPr lang="en-US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nhối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en-US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kh</a:t>
            </a:r>
            <a:r>
              <a:rPr lang="en-US" sz="2800" dirty="0" smtClean="0"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hâm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thấp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hênh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chếch </a:t>
            </a:r>
            <a:endParaRPr lang="en-US" sz="28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2819400" y="3278187"/>
            <a:ext cx="5334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578" y="2152867"/>
            <a:ext cx="200382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 noChangeArrowheads="1"/>
          </p:cNvSpPr>
          <p:nvPr/>
        </p:nvSpPr>
        <p:spPr bwMode="auto">
          <a:xfrm>
            <a:off x="2090737" y="133350"/>
            <a:ext cx="40671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2/43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195935"/>
            <a:ext cx="3237309" cy="24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1788616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Chị … khuyên nhủ em.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Làm xong công việc, nó thở phào … như trút được gánh nặng.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666750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nhõm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vào chỗ trống trong các câu sau: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36174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Nhẹ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nhàng</a:t>
            </a: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Nhẹ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nhõm</a:t>
            </a: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 bwMode="auto">
          <a:xfrm>
            <a:off x="2090737" y="133350"/>
            <a:ext cx="40671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3/43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文本框 18"/>
          <p:cNvSpPr txBox="1">
            <a:spLocks noChangeArrowheads="1"/>
          </p:cNvSpPr>
          <p:nvPr/>
        </p:nvSpPr>
        <p:spPr bwMode="auto">
          <a:xfrm>
            <a:off x="4187361" y="1529836"/>
            <a:ext cx="3039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Các</a:t>
            </a:r>
            <a:r>
              <a:rPr lang="en-US" altLang="zh-CN" sz="36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loại</a:t>
            </a:r>
            <a:r>
              <a:rPr lang="en-US" altLang="zh-CN" sz="36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36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láy</a:t>
            </a:r>
            <a:endParaRPr lang="zh-CN" altLang="en-US" sz="36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40" name="文本框 16"/>
          <p:cNvSpPr txBox="1"/>
          <p:nvPr/>
        </p:nvSpPr>
        <p:spPr bwMode="auto">
          <a:xfrm>
            <a:off x="3469528" y="1538171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zh-CN" sz="3600" b="1" dirty="0" smtClean="0">
                <a:latin typeface="方正卡通简体" panose="03000509000000000000" pitchFamily="65" charset="-122"/>
                <a:ea typeface="方正卡通简体" panose="03000509000000000000" pitchFamily="65" charset="-122"/>
              </a:rPr>
              <a:t>I.</a:t>
            </a:r>
            <a:endParaRPr lang="zh-CN" altLang="en-US" sz="3600" b="1" dirty="0"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46" name="文本框 24"/>
          <p:cNvSpPr txBox="1">
            <a:spLocks noChangeArrowheads="1"/>
          </p:cNvSpPr>
          <p:nvPr/>
        </p:nvSpPr>
        <p:spPr bwMode="auto">
          <a:xfrm>
            <a:off x="4187361" y="2109670"/>
            <a:ext cx="3424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Nghĩa</a:t>
            </a:r>
            <a:r>
              <a:rPr lang="en-US" altLang="zh-CN" sz="36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36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36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láy</a:t>
            </a:r>
            <a:endParaRPr lang="zh-CN" altLang="en-US" sz="36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48" name="文本框 23"/>
          <p:cNvSpPr txBox="1"/>
          <p:nvPr/>
        </p:nvSpPr>
        <p:spPr bwMode="auto">
          <a:xfrm>
            <a:off x="3404606" y="2116815"/>
            <a:ext cx="8771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zh-CN" sz="3600" b="1" dirty="0" smtClean="0">
                <a:latin typeface="方正卡通简体" panose="03000509000000000000" pitchFamily="65" charset="-122"/>
                <a:ea typeface="方正卡通简体" panose="03000509000000000000" pitchFamily="65" charset="-122"/>
              </a:rPr>
              <a:t>II.</a:t>
            </a:r>
            <a:endParaRPr lang="zh-CN" altLang="en-US" sz="3600" b="1" dirty="0"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54" name="文本框 30"/>
          <p:cNvSpPr txBox="1">
            <a:spLocks noChangeArrowheads="1"/>
          </p:cNvSpPr>
          <p:nvPr/>
        </p:nvSpPr>
        <p:spPr bwMode="auto">
          <a:xfrm>
            <a:off x="4187361" y="2682361"/>
            <a:ext cx="2198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Luyện</a:t>
            </a:r>
            <a:r>
              <a:rPr lang="en-US" altLang="zh-CN" sz="36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tập</a:t>
            </a:r>
            <a:endParaRPr lang="zh-CN" altLang="en-US" sz="36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56" name="文本框 29"/>
          <p:cNvSpPr txBox="1"/>
          <p:nvPr/>
        </p:nvSpPr>
        <p:spPr bwMode="auto">
          <a:xfrm>
            <a:off x="3342892" y="2690696"/>
            <a:ext cx="11079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zh-CN" sz="3600" b="1" dirty="0" smtClean="0">
                <a:latin typeface="方正卡通简体" panose="03000509000000000000" pitchFamily="65" charset="-122"/>
                <a:ea typeface="方正卡通简体" panose="03000509000000000000" pitchFamily="65" charset="-122"/>
              </a:rPr>
              <a:t>III.</a:t>
            </a:r>
            <a:endParaRPr lang="zh-CN" altLang="en-US" sz="3600" b="1" dirty="0"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cxnSp>
        <p:nvCxnSpPr>
          <p:cNvPr id="162" name="直接连接符 161"/>
          <p:cNvCxnSpPr/>
          <p:nvPr/>
        </p:nvCxnSpPr>
        <p:spPr>
          <a:xfrm>
            <a:off x="3339704" y="1629849"/>
            <a:ext cx="0" cy="15466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6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787">
            <a:off x="297657" y="-131086"/>
            <a:ext cx="3042047" cy="368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图片 1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8969" y="3295534"/>
            <a:ext cx="2182416" cy="15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图片 1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91" y="4087299"/>
            <a:ext cx="42267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图片 1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210" y="3474127"/>
            <a:ext cx="339328" cy="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图片 1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6" y="3855127"/>
            <a:ext cx="364331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57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567755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Mọi người đều căm phẫn hành động … của tên phản bội.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Bức tranh của nó vẽ nguệch ngoạc,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154484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vào chỗ trống trong các câu sau: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337024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Xấu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xa</a:t>
            </a: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Xấu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xí</a:t>
            </a: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2637"/>
            <a:ext cx="1993106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50495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Chiếc lọ rơi xuống đất, vỡ …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Giặc Ân bị chàng trai làng Gióng đánh cho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154484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tan tành, tan tác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vào chỗ trống trong các câu sau: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3105150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tan tành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tan tác</a:t>
            </a: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902744"/>
            <a:ext cx="2616994" cy="224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ChangeArrowheads="1"/>
          </p:cNvSpPr>
          <p:nvPr/>
        </p:nvSpPr>
        <p:spPr bwMode="auto">
          <a:xfrm>
            <a:off x="2090737" y="225623"/>
            <a:ext cx="40671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4/43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 noChangeArrowheads="1"/>
          </p:cNvSpPr>
          <p:nvPr/>
        </p:nvSpPr>
        <p:spPr bwMode="auto">
          <a:xfrm>
            <a:off x="304800" y="818750"/>
            <a:ext cx="6464301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Chị em có dáng người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nhỏ nhắn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 noChangeArrowheads="1"/>
          </p:cNvSpPr>
          <p:nvPr/>
        </p:nvSpPr>
        <p:spPr bwMode="auto">
          <a:xfrm>
            <a:off x="304800" y="1504950"/>
            <a:ext cx="8610600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Mẹ luôn chăm chút cho em từ những điều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nhất.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 bwMode="auto">
          <a:xfrm>
            <a:off x="304800" y="2571750"/>
            <a:ext cx="7924800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Bạn Nam ăn nói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nhỏ nhẻ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như con gái.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 noChangeArrowheads="1"/>
          </p:cNvSpPr>
          <p:nvPr/>
        </p:nvSpPr>
        <p:spPr bwMode="auto">
          <a:xfrm>
            <a:off x="304800" y="3257550"/>
            <a:ext cx="8610599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Bạn bè không nên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nhỏ nhen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với nhau.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 bwMode="auto">
          <a:xfrm>
            <a:off x="304800" y="4019550"/>
            <a:ext cx="8610599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Món tiền dù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nhỏ nhoi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thôi nhưng đã giúp các em nhỏ có thêm sách vở.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2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5"/>
          <p:cNvSpPr>
            <a:spLocks noChangeArrowheads="1"/>
          </p:cNvSpPr>
          <p:nvPr/>
        </p:nvSpPr>
        <p:spPr bwMode="auto">
          <a:xfrm>
            <a:off x="3599260" y="2421731"/>
            <a:ext cx="1964531" cy="2283619"/>
          </a:xfrm>
          <a:custGeom>
            <a:avLst/>
            <a:gdLst>
              <a:gd name="T0" fmla="*/ 2147483646 w 5977"/>
              <a:gd name="T1" fmla="*/ 2147483646 h 6949"/>
              <a:gd name="T2" fmla="*/ 2147483646 w 5977"/>
              <a:gd name="T3" fmla="*/ 2147483646 h 6949"/>
              <a:gd name="T4" fmla="*/ 2147483646 w 5977"/>
              <a:gd name="T5" fmla="*/ 2147483646 h 6949"/>
              <a:gd name="T6" fmla="*/ 2147483646 w 5977"/>
              <a:gd name="T7" fmla="*/ 2147483646 h 6949"/>
              <a:gd name="T8" fmla="*/ 2147483646 w 5977"/>
              <a:gd name="T9" fmla="*/ 2147483646 h 6949"/>
              <a:gd name="T10" fmla="*/ 2147483646 w 5977"/>
              <a:gd name="T11" fmla="*/ 2147483646 h 6949"/>
              <a:gd name="T12" fmla="*/ 2147483646 w 5977"/>
              <a:gd name="T13" fmla="*/ 2147483646 h 6949"/>
              <a:gd name="T14" fmla="*/ 2147483646 w 5977"/>
              <a:gd name="T15" fmla="*/ 2147483646 h 6949"/>
              <a:gd name="T16" fmla="*/ 2147483646 w 5977"/>
              <a:gd name="T17" fmla="*/ 2147483646 h 6949"/>
              <a:gd name="T18" fmla="*/ 2147483646 w 5977"/>
              <a:gd name="T19" fmla="*/ 2147483646 h 6949"/>
              <a:gd name="T20" fmla="*/ 2147483646 w 5977"/>
              <a:gd name="T21" fmla="*/ 2147483646 h 6949"/>
              <a:gd name="T22" fmla="*/ 2147483646 w 5977"/>
              <a:gd name="T23" fmla="*/ 2147483646 h 6949"/>
              <a:gd name="T24" fmla="*/ 0 w 5977"/>
              <a:gd name="T25" fmla="*/ 2147483646 h 6949"/>
              <a:gd name="T26" fmla="*/ 2147483646 w 5977"/>
              <a:gd name="T27" fmla="*/ 2147483646 h 6949"/>
              <a:gd name="T28" fmla="*/ 2147483646 w 5977"/>
              <a:gd name="T29" fmla="*/ 2147483646 h 6949"/>
              <a:gd name="T30" fmla="*/ 2147483646 w 5977"/>
              <a:gd name="T31" fmla="*/ 2147483646 h 6949"/>
              <a:gd name="T32" fmla="*/ 2147483646 w 5977"/>
              <a:gd name="T33" fmla="*/ 2147483646 h 6949"/>
              <a:gd name="T34" fmla="*/ 2147483646 w 5977"/>
              <a:gd name="T35" fmla="*/ 2147483646 h 6949"/>
              <a:gd name="T36" fmla="*/ 2147483646 w 5977"/>
              <a:gd name="T37" fmla="*/ 2147483646 h 6949"/>
              <a:gd name="T38" fmla="*/ 2147483646 w 5977"/>
              <a:gd name="T39" fmla="*/ 2147483646 h 6949"/>
              <a:gd name="T40" fmla="*/ 2147483646 w 5977"/>
              <a:gd name="T41" fmla="*/ 2147483646 h 6949"/>
              <a:gd name="T42" fmla="*/ 2147483646 w 5977"/>
              <a:gd name="T43" fmla="*/ 2147483646 h 6949"/>
              <a:gd name="T44" fmla="*/ 2147483646 w 5977"/>
              <a:gd name="T45" fmla="*/ 2147483646 h 6949"/>
              <a:gd name="T46" fmla="*/ 2147483646 w 5977"/>
              <a:gd name="T47" fmla="*/ 2147483646 h 6949"/>
              <a:gd name="T48" fmla="*/ 2147483646 w 5977"/>
              <a:gd name="T49" fmla="*/ 2147483646 h 6949"/>
              <a:gd name="T50" fmla="*/ 2147483646 w 5977"/>
              <a:gd name="T51" fmla="*/ 2147483646 h 6949"/>
              <a:gd name="T52" fmla="*/ 2147483646 w 5977"/>
              <a:gd name="T53" fmla="*/ 2147483646 h 6949"/>
              <a:gd name="T54" fmla="*/ 2147483646 w 5977"/>
              <a:gd name="T55" fmla="*/ 2147483646 h 6949"/>
              <a:gd name="T56" fmla="*/ 2147483646 w 5977"/>
              <a:gd name="T57" fmla="*/ 2147483646 h 6949"/>
              <a:gd name="T58" fmla="*/ 2147483646 w 5977"/>
              <a:gd name="T59" fmla="*/ 2147483646 h 6949"/>
              <a:gd name="T60" fmla="*/ 2147483646 w 5977"/>
              <a:gd name="T61" fmla="*/ 2147483646 h 6949"/>
              <a:gd name="T62" fmla="*/ 2147483646 w 5977"/>
              <a:gd name="T63" fmla="*/ 2147483646 h 6949"/>
              <a:gd name="T64" fmla="*/ 2147483646 w 5977"/>
              <a:gd name="T65" fmla="*/ 2147483646 h 6949"/>
              <a:gd name="T66" fmla="*/ 2147483646 w 5977"/>
              <a:gd name="T67" fmla="*/ 2147483646 h 6949"/>
              <a:gd name="T68" fmla="*/ 2147483646 w 5977"/>
              <a:gd name="T69" fmla="*/ 2147483646 h 6949"/>
              <a:gd name="T70" fmla="*/ 2147483646 w 5977"/>
              <a:gd name="T71" fmla="*/ 2147483646 h 6949"/>
              <a:gd name="T72" fmla="*/ 2147483646 w 5977"/>
              <a:gd name="T73" fmla="*/ 2147483646 h 6949"/>
              <a:gd name="T74" fmla="*/ 2147483646 w 5977"/>
              <a:gd name="T75" fmla="*/ 2147483646 h 6949"/>
              <a:gd name="T76" fmla="*/ 214748364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977"/>
              <a:gd name="T118" fmla="*/ 0 h 6949"/>
              <a:gd name="T119" fmla="*/ 5977 w 5977"/>
              <a:gd name="T120" fmla="*/ 6949 h 694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橢圓 3"/>
          <p:cNvSpPr>
            <a:spLocks/>
          </p:cNvSpPr>
          <p:nvPr/>
        </p:nvSpPr>
        <p:spPr bwMode="auto">
          <a:xfrm>
            <a:off x="3107531" y="3424237"/>
            <a:ext cx="533400" cy="534591"/>
          </a:xfrm>
          <a:prstGeom prst="ellipse">
            <a:avLst/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 b="1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2" name="橢圓 4"/>
          <p:cNvSpPr>
            <a:spLocks/>
          </p:cNvSpPr>
          <p:nvPr/>
        </p:nvSpPr>
        <p:spPr bwMode="auto">
          <a:xfrm>
            <a:off x="3253979" y="2702718"/>
            <a:ext cx="534590" cy="533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 b="1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3" name="橢圓 5"/>
          <p:cNvSpPr>
            <a:spLocks/>
          </p:cNvSpPr>
          <p:nvPr/>
        </p:nvSpPr>
        <p:spPr bwMode="auto">
          <a:xfrm>
            <a:off x="3719513" y="2305050"/>
            <a:ext cx="535781" cy="533400"/>
          </a:xfrm>
          <a:prstGeom prst="ellipse">
            <a:avLst/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 b="1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4" name="橢圓 6"/>
          <p:cNvSpPr>
            <a:spLocks/>
          </p:cNvSpPr>
          <p:nvPr/>
        </p:nvSpPr>
        <p:spPr bwMode="auto">
          <a:xfrm>
            <a:off x="4313635" y="1978818"/>
            <a:ext cx="534590" cy="534591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 b="1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5" name="橢圓 7"/>
          <p:cNvSpPr>
            <a:spLocks/>
          </p:cNvSpPr>
          <p:nvPr/>
        </p:nvSpPr>
        <p:spPr bwMode="auto">
          <a:xfrm>
            <a:off x="4848226" y="2419350"/>
            <a:ext cx="535781" cy="534591"/>
          </a:xfrm>
          <a:prstGeom prst="ellipse">
            <a:avLst/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 b="1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6" name="橢圓 8"/>
          <p:cNvSpPr>
            <a:spLocks/>
          </p:cNvSpPr>
          <p:nvPr/>
        </p:nvSpPr>
        <p:spPr bwMode="auto">
          <a:xfrm>
            <a:off x="5295901" y="2883693"/>
            <a:ext cx="535781" cy="533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 b="1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7" name="橢圓 9"/>
          <p:cNvSpPr>
            <a:spLocks/>
          </p:cNvSpPr>
          <p:nvPr/>
        </p:nvSpPr>
        <p:spPr bwMode="auto">
          <a:xfrm>
            <a:off x="5382816" y="3564731"/>
            <a:ext cx="533400" cy="533400"/>
          </a:xfrm>
          <a:prstGeom prst="ellipse">
            <a:avLst/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 b="1"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80" name="文本框 18"/>
          <p:cNvSpPr>
            <a:spLocks noChangeArrowheads="1"/>
          </p:cNvSpPr>
          <p:nvPr/>
        </p:nvSpPr>
        <p:spPr bwMode="auto">
          <a:xfrm>
            <a:off x="6781800" y="3239512"/>
            <a:ext cx="18042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B.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láy</a:t>
            </a:r>
            <a:endParaRPr lang="en-US" altLang="zh-CN" sz="32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2781" name="文本框 19"/>
          <p:cNvSpPr>
            <a:spLocks noChangeArrowheads="1"/>
          </p:cNvSpPr>
          <p:nvPr/>
        </p:nvSpPr>
        <p:spPr bwMode="auto">
          <a:xfrm>
            <a:off x="537263" y="3214687"/>
            <a:ext cx="2145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A.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ghép</a:t>
            </a:r>
            <a:endParaRPr lang="en-US" altLang="zh-CN" sz="32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2782" name="KSO_Shape"/>
          <p:cNvSpPr>
            <a:spLocks noChangeArrowheads="1"/>
          </p:cNvSpPr>
          <p:nvPr/>
        </p:nvSpPr>
        <p:spPr bwMode="auto">
          <a:xfrm>
            <a:off x="3201592" y="3548063"/>
            <a:ext cx="344090" cy="289322"/>
          </a:xfrm>
          <a:custGeom>
            <a:avLst/>
            <a:gdLst>
              <a:gd name="T0" fmla="*/ 1795 w 2300288"/>
              <a:gd name="T1" fmla="*/ 1525 h 1936750"/>
              <a:gd name="T2" fmla="*/ 1922 w 2300288"/>
              <a:gd name="T3" fmla="*/ 1651 h 1936750"/>
              <a:gd name="T4" fmla="*/ 1926 w 2300288"/>
              <a:gd name="T5" fmla="*/ 1676 h 1936750"/>
              <a:gd name="T6" fmla="*/ 1822 w 2300288"/>
              <a:gd name="T7" fmla="*/ 1788 h 1936750"/>
              <a:gd name="T8" fmla="*/ 1872 w 2300288"/>
              <a:gd name="T9" fmla="*/ 1963 h 1936750"/>
              <a:gd name="T10" fmla="*/ 1906 w 2300288"/>
              <a:gd name="T11" fmla="*/ 2225 h 1936750"/>
              <a:gd name="T12" fmla="*/ 1655 w 2300288"/>
              <a:gd name="T13" fmla="*/ 2143 h 1936750"/>
              <a:gd name="T14" fmla="*/ 1695 w 2300288"/>
              <a:gd name="T15" fmla="*/ 1903 h 1936750"/>
              <a:gd name="T16" fmla="*/ 1636 w 2300288"/>
              <a:gd name="T17" fmla="*/ 1692 h 1936750"/>
              <a:gd name="T18" fmla="*/ 1627 w 2300288"/>
              <a:gd name="T19" fmla="*/ 1669 h 1936750"/>
              <a:gd name="T20" fmla="*/ 1636 w 2300288"/>
              <a:gd name="T21" fmla="*/ 1645 h 1936750"/>
              <a:gd name="T22" fmla="*/ 1766 w 2300288"/>
              <a:gd name="T23" fmla="*/ 1522 h 1936750"/>
              <a:gd name="T24" fmla="*/ 2241 w 2300288"/>
              <a:gd name="T25" fmla="*/ 1358 h 1936750"/>
              <a:gd name="T26" fmla="*/ 2519 w 2300288"/>
              <a:gd name="T27" fmla="*/ 1454 h 1936750"/>
              <a:gd name="T28" fmla="*/ 2791 w 2300288"/>
              <a:gd name="T29" fmla="*/ 1548 h 1936750"/>
              <a:gd name="T30" fmla="*/ 2862 w 2300288"/>
              <a:gd name="T31" fmla="*/ 1588 h 1936750"/>
              <a:gd name="T32" fmla="*/ 2906 w 2300288"/>
              <a:gd name="T33" fmla="*/ 1639 h 1936750"/>
              <a:gd name="T34" fmla="*/ 2960 w 2300288"/>
              <a:gd name="T35" fmla="*/ 1755 h 1936750"/>
              <a:gd name="T36" fmla="*/ 2997 w 2300288"/>
              <a:gd name="T37" fmla="*/ 1908 h 1936750"/>
              <a:gd name="T38" fmla="*/ 3014 w 2300288"/>
              <a:gd name="T39" fmla="*/ 2102 h 1936750"/>
              <a:gd name="T40" fmla="*/ 3006 w 2300288"/>
              <a:gd name="T41" fmla="*/ 2145 h 1936750"/>
              <a:gd name="T42" fmla="*/ 2966 w 2300288"/>
              <a:gd name="T43" fmla="*/ 2178 h 1936750"/>
              <a:gd name="T44" fmla="*/ 2820 w 2300288"/>
              <a:gd name="T45" fmla="*/ 2233 h 1936750"/>
              <a:gd name="T46" fmla="*/ 2573 w 2300288"/>
              <a:gd name="T47" fmla="*/ 2278 h 1936750"/>
              <a:gd name="T48" fmla="*/ 2223 w 2300288"/>
              <a:gd name="T49" fmla="*/ 2306 h 1936750"/>
              <a:gd name="T50" fmla="*/ 1502 w 2300288"/>
              <a:gd name="T51" fmla="*/ 2413 h 1936750"/>
              <a:gd name="T52" fmla="*/ 153 w 2300288"/>
              <a:gd name="T53" fmla="*/ 1315 h 1936750"/>
              <a:gd name="T54" fmla="*/ 1824 w 2300288"/>
              <a:gd name="T55" fmla="*/ 3 h 1936750"/>
              <a:gd name="T56" fmla="*/ 1904 w 2300288"/>
              <a:gd name="T57" fmla="*/ 20 h 1936750"/>
              <a:gd name="T58" fmla="*/ 1978 w 2300288"/>
              <a:gd name="T59" fmla="*/ 52 h 1936750"/>
              <a:gd name="T60" fmla="*/ 2045 w 2300288"/>
              <a:gd name="T61" fmla="*/ 98 h 1936750"/>
              <a:gd name="T62" fmla="*/ 2148 w 2300288"/>
              <a:gd name="T63" fmla="*/ 212 h 1936750"/>
              <a:gd name="T64" fmla="*/ 2220 w 2300288"/>
              <a:gd name="T65" fmla="*/ 371 h 1936750"/>
              <a:gd name="T66" fmla="*/ 2238 w 2300288"/>
              <a:gd name="T67" fmla="*/ 474 h 1936750"/>
              <a:gd name="T68" fmla="*/ 2239 w 2300288"/>
              <a:gd name="T69" fmla="*/ 578 h 1936750"/>
              <a:gd name="T70" fmla="*/ 2220 w 2300288"/>
              <a:gd name="T71" fmla="*/ 699 h 1936750"/>
              <a:gd name="T72" fmla="*/ 2183 w 2300288"/>
              <a:gd name="T73" fmla="*/ 821 h 1936750"/>
              <a:gd name="T74" fmla="*/ 2130 w 2300288"/>
              <a:gd name="T75" fmla="*/ 937 h 1936750"/>
              <a:gd name="T76" fmla="*/ 2064 w 2300288"/>
              <a:gd name="T77" fmla="*/ 1041 h 1936750"/>
              <a:gd name="T78" fmla="*/ 1937 w 2300288"/>
              <a:gd name="T79" fmla="*/ 1363 h 1936750"/>
              <a:gd name="T80" fmla="*/ 1814 w 2300288"/>
              <a:gd name="T81" fmla="*/ 1471 h 1936750"/>
              <a:gd name="T82" fmla="*/ 1773 w 2300288"/>
              <a:gd name="T83" fmla="*/ 1487 h 1936750"/>
              <a:gd name="T84" fmla="*/ 1719 w 2300288"/>
              <a:gd name="T85" fmla="*/ 1457 h 1936750"/>
              <a:gd name="T86" fmla="*/ 1572 w 2300288"/>
              <a:gd name="T87" fmla="*/ 1318 h 1936750"/>
              <a:gd name="T88" fmla="*/ 1469 w 2300288"/>
              <a:gd name="T89" fmla="*/ 1012 h 1936750"/>
              <a:gd name="T90" fmla="*/ 1406 w 2300288"/>
              <a:gd name="T91" fmla="*/ 904 h 1936750"/>
              <a:gd name="T92" fmla="*/ 1358 w 2300288"/>
              <a:gd name="T93" fmla="*/ 786 h 1936750"/>
              <a:gd name="T94" fmla="*/ 1326 w 2300288"/>
              <a:gd name="T95" fmla="*/ 664 h 1936750"/>
              <a:gd name="T96" fmla="*/ 1313 w 2300288"/>
              <a:gd name="T97" fmla="*/ 545 h 1936750"/>
              <a:gd name="T98" fmla="*/ 1318 w 2300288"/>
              <a:gd name="T99" fmla="*/ 448 h 1936750"/>
              <a:gd name="T100" fmla="*/ 1349 w 2300288"/>
              <a:gd name="T101" fmla="*/ 323 h 1936750"/>
              <a:gd name="T102" fmla="*/ 1433 w 2300288"/>
              <a:gd name="T103" fmla="*/ 173 h 1936750"/>
              <a:gd name="T104" fmla="*/ 1526 w 2300288"/>
              <a:gd name="T105" fmla="*/ 83 h 1936750"/>
              <a:gd name="T106" fmla="*/ 1596 w 2300288"/>
              <a:gd name="T107" fmla="*/ 41 h 1936750"/>
              <a:gd name="T108" fmla="*/ 1672 w 2300288"/>
              <a:gd name="T109" fmla="*/ 14 h 1936750"/>
              <a:gd name="T110" fmla="*/ 1753 w 2300288"/>
              <a:gd name="T111" fmla="*/ 0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00288"/>
              <a:gd name="T169" fmla="*/ 0 h 1936750"/>
              <a:gd name="T170" fmla="*/ 2300288 w 2300288"/>
              <a:gd name="T171" fmla="*/ 1936750 h 19367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3" name="KSO_Shape"/>
          <p:cNvSpPr>
            <a:spLocks noChangeArrowheads="1"/>
          </p:cNvSpPr>
          <p:nvPr/>
        </p:nvSpPr>
        <p:spPr bwMode="auto">
          <a:xfrm>
            <a:off x="3877866" y="2450306"/>
            <a:ext cx="216694" cy="242888"/>
          </a:xfrm>
          <a:custGeom>
            <a:avLst/>
            <a:gdLst>
              <a:gd name="T0" fmla="*/ 101 w 2033587"/>
              <a:gd name="T1" fmla="*/ 387 h 2276475"/>
              <a:gd name="T2" fmla="*/ 479 w 2033587"/>
              <a:gd name="T3" fmla="*/ 290 h 2276475"/>
              <a:gd name="T4" fmla="*/ 480 w 2033587"/>
              <a:gd name="T5" fmla="*/ 242 h 2276475"/>
              <a:gd name="T6" fmla="*/ 646 w 2033587"/>
              <a:gd name="T7" fmla="*/ 95 h 2276475"/>
              <a:gd name="T8" fmla="*/ 662 w 2033587"/>
              <a:gd name="T9" fmla="*/ 100 h 2276475"/>
              <a:gd name="T10" fmla="*/ 675 w 2033587"/>
              <a:gd name="T11" fmla="*/ 109 h 2276475"/>
              <a:gd name="T12" fmla="*/ 685 w 2033587"/>
              <a:gd name="T13" fmla="*/ 122 h 2276475"/>
              <a:gd name="T14" fmla="*/ 692 w 2033587"/>
              <a:gd name="T15" fmla="*/ 137 h 2276475"/>
              <a:gd name="T16" fmla="*/ 693 w 2033587"/>
              <a:gd name="T17" fmla="*/ 724 h 2276475"/>
              <a:gd name="T18" fmla="*/ 691 w 2033587"/>
              <a:gd name="T19" fmla="*/ 741 h 2276475"/>
              <a:gd name="T20" fmla="*/ 684 w 2033587"/>
              <a:gd name="T21" fmla="*/ 755 h 2276475"/>
              <a:gd name="T22" fmla="*/ 673 w 2033587"/>
              <a:gd name="T23" fmla="*/ 767 h 2276475"/>
              <a:gd name="T24" fmla="*/ 659 w 2033587"/>
              <a:gd name="T25" fmla="*/ 776 h 2276475"/>
              <a:gd name="T26" fmla="*/ 643 w 2033587"/>
              <a:gd name="T27" fmla="*/ 780 h 2276475"/>
              <a:gd name="T28" fmla="*/ 155 w 2033587"/>
              <a:gd name="T29" fmla="*/ 780 h 2276475"/>
              <a:gd name="T30" fmla="*/ 139 w 2033587"/>
              <a:gd name="T31" fmla="*/ 775 h 2276475"/>
              <a:gd name="T32" fmla="*/ 126 w 2033587"/>
              <a:gd name="T33" fmla="*/ 766 h 2276475"/>
              <a:gd name="T34" fmla="*/ 116 w 2033587"/>
              <a:gd name="T35" fmla="*/ 753 h 2276475"/>
              <a:gd name="T36" fmla="*/ 109 w 2033587"/>
              <a:gd name="T37" fmla="*/ 738 h 2276475"/>
              <a:gd name="T38" fmla="*/ 156 w 2033587"/>
              <a:gd name="T39" fmla="*/ 724 h 2276475"/>
              <a:gd name="T40" fmla="*/ 157 w 2033587"/>
              <a:gd name="T41" fmla="*/ 728 h 2276475"/>
              <a:gd name="T42" fmla="*/ 162 w 2033587"/>
              <a:gd name="T43" fmla="*/ 732 h 2276475"/>
              <a:gd name="T44" fmla="*/ 640 w 2033587"/>
              <a:gd name="T45" fmla="*/ 732 h 2276475"/>
              <a:gd name="T46" fmla="*/ 644 w 2033587"/>
              <a:gd name="T47" fmla="*/ 728 h 2276475"/>
              <a:gd name="T48" fmla="*/ 645 w 2033587"/>
              <a:gd name="T49" fmla="*/ 151 h 2276475"/>
              <a:gd name="T50" fmla="*/ 644 w 2033587"/>
              <a:gd name="T51" fmla="*/ 147 h 2276475"/>
              <a:gd name="T52" fmla="*/ 639 w 2033587"/>
              <a:gd name="T53" fmla="*/ 143 h 2276475"/>
              <a:gd name="T54" fmla="*/ 201 w 2033587"/>
              <a:gd name="T55" fmla="*/ 148 h 2276475"/>
              <a:gd name="T56" fmla="*/ 197 w 2033587"/>
              <a:gd name="T57" fmla="*/ 165 h 2276475"/>
              <a:gd name="T58" fmla="*/ 190 w 2033587"/>
              <a:gd name="T59" fmla="*/ 179 h 2276475"/>
              <a:gd name="T60" fmla="*/ 178 w 2033587"/>
              <a:gd name="T61" fmla="*/ 191 h 2276475"/>
              <a:gd name="T62" fmla="*/ 164 w 2033587"/>
              <a:gd name="T63" fmla="*/ 198 h 2276475"/>
              <a:gd name="T64" fmla="*/ 148 w 2033587"/>
              <a:gd name="T65" fmla="*/ 202 h 2276475"/>
              <a:gd name="T66" fmla="*/ 48 w 2033587"/>
              <a:gd name="T67" fmla="*/ 632 h 2276475"/>
              <a:gd name="T68" fmla="*/ 52 w 2033587"/>
              <a:gd name="T69" fmla="*/ 636 h 2276475"/>
              <a:gd name="T70" fmla="*/ 530 w 2033587"/>
              <a:gd name="T71" fmla="*/ 637 h 2276475"/>
              <a:gd name="T72" fmla="*/ 534 w 2033587"/>
              <a:gd name="T73" fmla="*/ 636 h 2276475"/>
              <a:gd name="T74" fmla="*/ 538 w 2033587"/>
              <a:gd name="T75" fmla="*/ 631 h 2276475"/>
              <a:gd name="T76" fmla="*/ 537 w 2033587"/>
              <a:gd name="T77" fmla="*/ 54 h 2276475"/>
              <a:gd name="T78" fmla="*/ 533 w 2033587"/>
              <a:gd name="T79" fmla="*/ 49 h 2276475"/>
              <a:gd name="T80" fmla="*/ 201 w 2033587"/>
              <a:gd name="T81" fmla="*/ 48 h 2276475"/>
              <a:gd name="T82" fmla="*/ 541 w 2033587"/>
              <a:gd name="T83" fmla="*/ 1 h 2276475"/>
              <a:gd name="T84" fmla="*/ 556 w 2033587"/>
              <a:gd name="T85" fmla="*/ 7 h 2276475"/>
              <a:gd name="T86" fmla="*/ 569 w 2033587"/>
              <a:gd name="T87" fmla="*/ 17 h 2276475"/>
              <a:gd name="T88" fmla="*/ 579 w 2033587"/>
              <a:gd name="T89" fmla="*/ 30 h 2276475"/>
              <a:gd name="T90" fmla="*/ 585 w 2033587"/>
              <a:gd name="T91" fmla="*/ 45 h 2276475"/>
              <a:gd name="T92" fmla="*/ 586 w 2033587"/>
              <a:gd name="T93" fmla="*/ 632 h 2276475"/>
              <a:gd name="T94" fmla="*/ 582 w 2033587"/>
              <a:gd name="T95" fmla="*/ 649 h 2276475"/>
              <a:gd name="T96" fmla="*/ 575 w 2033587"/>
              <a:gd name="T97" fmla="*/ 663 h 2276475"/>
              <a:gd name="T98" fmla="*/ 563 w 2033587"/>
              <a:gd name="T99" fmla="*/ 674 h 2276475"/>
              <a:gd name="T100" fmla="*/ 549 w 2033587"/>
              <a:gd name="T101" fmla="*/ 682 h 2276475"/>
              <a:gd name="T102" fmla="*/ 533 w 2033587"/>
              <a:gd name="T103" fmla="*/ 686 h 2276475"/>
              <a:gd name="T104" fmla="*/ 45 w 2033587"/>
              <a:gd name="T105" fmla="*/ 684 h 2276475"/>
              <a:gd name="T106" fmla="*/ 29 w 2033587"/>
              <a:gd name="T107" fmla="*/ 679 h 2276475"/>
              <a:gd name="T108" fmla="*/ 16 w 2033587"/>
              <a:gd name="T109" fmla="*/ 669 h 2276475"/>
              <a:gd name="T110" fmla="*/ 7 w 2033587"/>
              <a:gd name="T111" fmla="*/ 656 h 2276475"/>
              <a:gd name="T112" fmla="*/ 1 w 2033587"/>
              <a:gd name="T113" fmla="*/ 641 h 2276475"/>
              <a:gd name="T114" fmla="*/ 167 w 2033587"/>
              <a:gd name="T115" fmla="*/ 0 h 22764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33587"/>
              <a:gd name="T175" fmla="*/ 0 h 2276475"/>
              <a:gd name="T176" fmla="*/ 2033587 w 2033587"/>
              <a:gd name="T177" fmla="*/ 2276475 h 22764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4" name="KSO_Shape"/>
          <p:cNvSpPr>
            <a:spLocks noChangeArrowheads="1"/>
          </p:cNvSpPr>
          <p:nvPr/>
        </p:nvSpPr>
        <p:spPr bwMode="auto">
          <a:xfrm>
            <a:off x="4973241" y="2543175"/>
            <a:ext cx="310753" cy="264319"/>
          </a:xfrm>
          <a:custGeom>
            <a:avLst/>
            <a:gdLst>
              <a:gd name="T0" fmla="*/ 1341 w 2276475"/>
              <a:gd name="T1" fmla="*/ 1457 h 1936751"/>
              <a:gd name="T2" fmla="*/ 1313 w 2276475"/>
              <a:gd name="T3" fmla="*/ 1522 h 1936751"/>
              <a:gd name="T4" fmla="*/ 759 w 2276475"/>
              <a:gd name="T5" fmla="*/ 1510 h 1936751"/>
              <a:gd name="T6" fmla="*/ 763 w 2276475"/>
              <a:gd name="T7" fmla="*/ 1441 h 1936751"/>
              <a:gd name="T8" fmla="*/ 1212 w 2276475"/>
              <a:gd name="T9" fmla="*/ 1223 h 1936751"/>
              <a:gd name="T10" fmla="*/ 1226 w 2276475"/>
              <a:gd name="T11" fmla="*/ 1282 h 1936751"/>
              <a:gd name="T12" fmla="*/ 890 w 2276475"/>
              <a:gd name="T13" fmla="*/ 1303 h 1936751"/>
              <a:gd name="T14" fmla="*/ 860 w 2276475"/>
              <a:gd name="T15" fmla="*/ 1251 h 1936751"/>
              <a:gd name="T16" fmla="*/ 339 w 2276475"/>
              <a:gd name="T17" fmla="*/ 985 h 1936751"/>
              <a:gd name="T18" fmla="*/ 876 w 2276475"/>
              <a:gd name="T19" fmla="*/ 1026 h 1936751"/>
              <a:gd name="T20" fmla="*/ 834 w 2276475"/>
              <a:gd name="T21" fmla="*/ 1085 h 1936751"/>
              <a:gd name="T22" fmla="*/ 284 w 2276475"/>
              <a:gd name="T23" fmla="*/ 1061 h 1936751"/>
              <a:gd name="T24" fmla="*/ 304 w 2276475"/>
              <a:gd name="T25" fmla="*/ 994 h 1936751"/>
              <a:gd name="T26" fmla="*/ 1192 w 2276475"/>
              <a:gd name="T27" fmla="*/ 897 h 1936751"/>
              <a:gd name="T28" fmla="*/ 1128 w 2276475"/>
              <a:gd name="T29" fmla="*/ 1008 h 1936751"/>
              <a:gd name="T30" fmla="*/ 1097 w 2276475"/>
              <a:gd name="T31" fmla="*/ 1006 h 1936751"/>
              <a:gd name="T32" fmla="*/ 318 w 2276475"/>
              <a:gd name="T33" fmla="*/ 774 h 1936751"/>
              <a:gd name="T34" fmla="*/ 648 w 2276475"/>
              <a:gd name="T35" fmla="*/ 806 h 1936751"/>
              <a:gd name="T36" fmla="*/ 623 w 2276475"/>
              <a:gd name="T37" fmla="*/ 861 h 1936751"/>
              <a:gd name="T38" fmla="*/ 284 w 2276475"/>
              <a:gd name="T39" fmla="*/ 844 h 1936751"/>
              <a:gd name="T40" fmla="*/ 293 w 2276475"/>
              <a:gd name="T41" fmla="*/ 784 h 1936751"/>
              <a:gd name="T42" fmla="*/ 918 w 2276475"/>
              <a:gd name="T43" fmla="*/ 554 h 1936751"/>
              <a:gd name="T44" fmla="*/ 929 w 2276475"/>
              <a:gd name="T45" fmla="*/ 630 h 1936751"/>
              <a:gd name="T46" fmla="*/ 294 w 2276475"/>
              <a:gd name="T47" fmla="*/ 650 h 1936751"/>
              <a:gd name="T48" fmla="*/ 262 w 2276475"/>
              <a:gd name="T49" fmla="*/ 581 h 1936751"/>
              <a:gd name="T50" fmla="*/ 1611 w 2276475"/>
              <a:gd name="T51" fmla="*/ 377 h 1936751"/>
              <a:gd name="T52" fmla="*/ 1719 w 2276475"/>
              <a:gd name="T53" fmla="*/ 470 h 1936751"/>
              <a:gd name="T54" fmla="*/ 1732 w 2276475"/>
              <a:gd name="T55" fmla="*/ 526 h 1936751"/>
              <a:gd name="T56" fmla="*/ 1314 w 2276475"/>
              <a:gd name="T57" fmla="*/ 928 h 1936751"/>
              <a:gd name="T58" fmla="*/ 1250 w 2276475"/>
              <a:gd name="T59" fmla="*/ 924 h 1936751"/>
              <a:gd name="T60" fmla="*/ 1200 w 2276475"/>
              <a:gd name="T61" fmla="*/ 877 h 1936751"/>
              <a:gd name="T62" fmla="*/ 1181 w 2276475"/>
              <a:gd name="T63" fmla="*/ 808 h 1936751"/>
              <a:gd name="T64" fmla="*/ 1598 w 2276475"/>
              <a:gd name="T65" fmla="*/ 378 h 1936751"/>
              <a:gd name="T66" fmla="*/ 219 w 2276475"/>
              <a:gd name="T67" fmla="*/ 403 h 1936751"/>
              <a:gd name="T68" fmla="*/ 126 w 2276475"/>
              <a:gd name="T69" fmla="*/ 492 h 1936751"/>
              <a:gd name="T70" fmla="*/ 113 w 2276475"/>
              <a:gd name="T71" fmla="*/ 1543 h 1936751"/>
              <a:gd name="T72" fmla="*/ 188 w 2276475"/>
              <a:gd name="T73" fmla="*/ 1648 h 1936751"/>
              <a:gd name="T74" fmla="*/ 1517 w 2276475"/>
              <a:gd name="T75" fmla="*/ 1678 h 1936751"/>
              <a:gd name="T76" fmla="*/ 1634 w 2276475"/>
              <a:gd name="T77" fmla="*/ 1620 h 1936751"/>
              <a:gd name="T78" fmla="*/ 1681 w 2276475"/>
              <a:gd name="T79" fmla="*/ 1498 h 1936751"/>
              <a:gd name="T80" fmla="*/ 1762 w 2276475"/>
              <a:gd name="T81" fmla="*/ 1688 h 1936751"/>
              <a:gd name="T82" fmla="*/ 1660 w 2276475"/>
              <a:gd name="T83" fmla="*/ 1767 h 1936751"/>
              <a:gd name="T84" fmla="*/ 111 w 2276475"/>
              <a:gd name="T85" fmla="*/ 1761 h 1936751"/>
              <a:gd name="T86" fmla="*/ 18 w 2276475"/>
              <a:gd name="T87" fmla="*/ 1672 h 1936751"/>
              <a:gd name="T88" fmla="*/ 6 w 2276475"/>
              <a:gd name="T89" fmla="*/ 429 h 1936751"/>
              <a:gd name="T90" fmla="*/ 80 w 2276475"/>
              <a:gd name="T91" fmla="*/ 324 h 1936751"/>
              <a:gd name="T92" fmla="*/ 1917 w 2276475"/>
              <a:gd name="T93" fmla="*/ 98 h 1936751"/>
              <a:gd name="T94" fmla="*/ 1981 w 2276475"/>
              <a:gd name="T95" fmla="*/ 126 h 1936751"/>
              <a:gd name="T96" fmla="*/ 2017 w 2276475"/>
              <a:gd name="T97" fmla="*/ 194 h 1936751"/>
              <a:gd name="T98" fmla="*/ 1999 w 2276475"/>
              <a:gd name="T99" fmla="*/ 260 h 1936751"/>
              <a:gd name="T100" fmla="*/ 1779 w 2276475"/>
              <a:gd name="T101" fmla="*/ 463 h 1936751"/>
              <a:gd name="T102" fmla="*/ 1693 w 2276475"/>
              <a:gd name="T103" fmla="*/ 372 h 1936751"/>
              <a:gd name="T104" fmla="*/ 1653 w 2276475"/>
              <a:gd name="T105" fmla="*/ 318 h 1936751"/>
              <a:gd name="T106" fmla="*/ 1884 w 2276475"/>
              <a:gd name="T107" fmla="*/ 102 h 1936751"/>
              <a:gd name="T108" fmla="*/ 2078 w 2276475"/>
              <a:gd name="T109" fmla="*/ 39 h 1936751"/>
              <a:gd name="T110" fmla="*/ 2074 w 2276475"/>
              <a:gd name="T111" fmla="*/ 116 h 1936751"/>
              <a:gd name="T112" fmla="*/ 2024 w 2276475"/>
              <a:gd name="T113" fmla="*/ 116 h 1936751"/>
              <a:gd name="T114" fmla="*/ 1969 w 2276475"/>
              <a:gd name="T115" fmla="*/ 66 h 1936751"/>
              <a:gd name="T116" fmla="*/ 2027 w 2276475"/>
              <a:gd name="T117" fmla="*/ 18 h 1936751"/>
              <a:gd name="T118" fmla="*/ 1863 w 2276475"/>
              <a:gd name="T119" fmla="*/ 24 h 1936751"/>
              <a:gd name="T120" fmla="*/ 1498 w 2276475"/>
              <a:gd name="T121" fmla="*/ 420 h 1936751"/>
              <a:gd name="T122" fmla="*/ 1446 w 2276475"/>
              <a:gd name="T123" fmla="*/ 412 h 1936751"/>
              <a:gd name="T124" fmla="*/ 1449 w 2276475"/>
              <a:gd name="T125" fmla="*/ 361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76475"/>
              <a:gd name="T190" fmla="*/ 0 h 1936751"/>
              <a:gd name="T191" fmla="*/ 2276475 w 2276475"/>
              <a:gd name="T192" fmla="*/ 1936751 h 193675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5" name="KSO_Shape"/>
          <p:cNvSpPr>
            <a:spLocks noChangeArrowheads="1"/>
          </p:cNvSpPr>
          <p:nvPr/>
        </p:nvSpPr>
        <p:spPr bwMode="auto">
          <a:xfrm>
            <a:off x="5498307" y="3709987"/>
            <a:ext cx="302419" cy="242888"/>
          </a:xfrm>
          <a:custGeom>
            <a:avLst/>
            <a:gdLst>
              <a:gd name="T0" fmla="*/ 214 w 2874963"/>
              <a:gd name="T1" fmla="*/ 484 h 2311400"/>
              <a:gd name="T2" fmla="*/ 315 w 2874963"/>
              <a:gd name="T3" fmla="*/ 449 h 2311400"/>
              <a:gd name="T4" fmla="*/ 334 w 2874963"/>
              <a:gd name="T5" fmla="*/ 471 h 2311400"/>
              <a:gd name="T6" fmla="*/ 205 w 2874963"/>
              <a:gd name="T7" fmla="*/ 560 h 2311400"/>
              <a:gd name="T8" fmla="*/ 48 w 2874963"/>
              <a:gd name="T9" fmla="*/ 524 h 2311400"/>
              <a:gd name="T10" fmla="*/ 68 w 2874963"/>
              <a:gd name="T11" fmla="*/ 460 h 2311400"/>
              <a:gd name="T12" fmla="*/ 107 w 2874963"/>
              <a:gd name="T13" fmla="*/ 435 h 2311400"/>
              <a:gd name="T14" fmla="*/ 118 w 2874963"/>
              <a:gd name="T15" fmla="*/ 479 h 2311400"/>
              <a:gd name="T16" fmla="*/ 385 w 2874963"/>
              <a:gd name="T17" fmla="*/ 329 h 2311400"/>
              <a:gd name="T18" fmla="*/ 250 w 2874963"/>
              <a:gd name="T19" fmla="*/ 257 h 2311400"/>
              <a:gd name="T20" fmla="*/ 261 w 2874963"/>
              <a:gd name="T21" fmla="*/ 299 h 2311400"/>
              <a:gd name="T22" fmla="*/ 278 w 2874963"/>
              <a:gd name="T23" fmla="*/ 316 h 2311400"/>
              <a:gd name="T24" fmla="*/ 269 w 2874963"/>
              <a:gd name="T25" fmla="*/ 341 h 2311400"/>
              <a:gd name="T26" fmla="*/ 247 w 2874963"/>
              <a:gd name="T27" fmla="*/ 384 h 2311400"/>
              <a:gd name="T28" fmla="*/ 217 w 2874963"/>
              <a:gd name="T29" fmla="*/ 412 h 2311400"/>
              <a:gd name="T30" fmla="*/ 196 w 2874963"/>
              <a:gd name="T31" fmla="*/ 416 h 2311400"/>
              <a:gd name="T32" fmla="*/ 174 w 2874963"/>
              <a:gd name="T33" fmla="*/ 408 h 2311400"/>
              <a:gd name="T34" fmla="*/ 144 w 2874963"/>
              <a:gd name="T35" fmla="*/ 373 h 2311400"/>
              <a:gd name="T36" fmla="*/ 123 w 2874963"/>
              <a:gd name="T37" fmla="*/ 334 h 2311400"/>
              <a:gd name="T38" fmla="*/ 122 w 2874963"/>
              <a:gd name="T39" fmla="*/ 311 h 2311400"/>
              <a:gd name="T40" fmla="*/ 140 w 2874963"/>
              <a:gd name="T41" fmla="*/ 280 h 2311400"/>
              <a:gd name="T42" fmla="*/ 163 w 2874963"/>
              <a:gd name="T43" fmla="*/ 265 h 2311400"/>
              <a:gd name="T44" fmla="*/ 209 w 2874963"/>
              <a:gd name="T45" fmla="*/ 262 h 2311400"/>
              <a:gd name="T46" fmla="*/ 238 w 2874963"/>
              <a:gd name="T47" fmla="*/ 247 h 2311400"/>
              <a:gd name="T48" fmla="*/ 235 w 2874963"/>
              <a:gd name="T49" fmla="*/ 212 h 2311400"/>
              <a:gd name="T50" fmla="*/ 252 w 2874963"/>
              <a:gd name="T51" fmla="*/ 222 h 2311400"/>
              <a:gd name="T52" fmla="*/ 267 w 2874963"/>
              <a:gd name="T53" fmla="*/ 236 h 2311400"/>
              <a:gd name="T54" fmla="*/ 274 w 2874963"/>
              <a:gd name="T55" fmla="*/ 276 h 2311400"/>
              <a:gd name="T56" fmla="*/ 265 w 2874963"/>
              <a:gd name="T57" fmla="*/ 302 h 2311400"/>
              <a:gd name="T58" fmla="*/ 253 w 2874963"/>
              <a:gd name="T59" fmla="*/ 256 h 2311400"/>
              <a:gd name="T60" fmla="*/ 229 w 2874963"/>
              <a:gd name="T61" fmla="*/ 250 h 2311400"/>
              <a:gd name="T62" fmla="*/ 192 w 2874963"/>
              <a:gd name="T63" fmla="*/ 263 h 2311400"/>
              <a:gd name="T64" fmla="*/ 148 w 2874963"/>
              <a:gd name="T65" fmla="*/ 259 h 2311400"/>
              <a:gd name="T66" fmla="*/ 132 w 2874963"/>
              <a:gd name="T67" fmla="*/ 302 h 2311400"/>
              <a:gd name="T68" fmla="*/ 123 w 2874963"/>
              <a:gd name="T69" fmla="*/ 283 h 2311400"/>
              <a:gd name="T70" fmla="*/ 129 w 2874963"/>
              <a:gd name="T71" fmla="*/ 244 h 2311400"/>
              <a:gd name="T72" fmla="*/ 152 w 2874963"/>
              <a:gd name="T73" fmla="*/ 216 h 2311400"/>
              <a:gd name="T74" fmla="*/ 199 w 2874963"/>
              <a:gd name="T75" fmla="*/ 205 h 2311400"/>
              <a:gd name="T76" fmla="*/ 316 w 2874963"/>
              <a:gd name="T77" fmla="*/ 142 h 2311400"/>
              <a:gd name="T78" fmla="*/ 316 w 2874963"/>
              <a:gd name="T79" fmla="*/ 161 h 2311400"/>
              <a:gd name="T80" fmla="*/ 418 w 2874963"/>
              <a:gd name="T81" fmla="*/ 164 h 2311400"/>
              <a:gd name="T82" fmla="*/ 423 w 2874963"/>
              <a:gd name="T83" fmla="*/ 145 h 2311400"/>
              <a:gd name="T84" fmla="*/ 406 w 2874963"/>
              <a:gd name="T85" fmla="*/ 140 h 2311400"/>
              <a:gd name="T86" fmla="*/ 396 w 2874963"/>
              <a:gd name="T87" fmla="*/ 151 h 2311400"/>
              <a:gd name="T88" fmla="*/ 331 w 2874963"/>
              <a:gd name="T89" fmla="*/ 144 h 2311400"/>
              <a:gd name="T90" fmla="*/ 359 w 2874963"/>
              <a:gd name="T91" fmla="*/ 25 h 2311400"/>
              <a:gd name="T92" fmla="*/ 350 w 2874963"/>
              <a:gd name="T93" fmla="*/ 35 h 2311400"/>
              <a:gd name="T94" fmla="*/ 350 w 2874963"/>
              <a:gd name="T95" fmla="*/ 50 h 2311400"/>
              <a:gd name="T96" fmla="*/ 360 w 2874963"/>
              <a:gd name="T97" fmla="*/ 60 h 2311400"/>
              <a:gd name="T98" fmla="*/ 374 w 2874963"/>
              <a:gd name="T99" fmla="*/ 61 h 2311400"/>
              <a:gd name="T100" fmla="*/ 386 w 2874963"/>
              <a:gd name="T101" fmla="*/ 53 h 2311400"/>
              <a:gd name="T102" fmla="*/ 388 w 2874963"/>
              <a:gd name="T103" fmla="*/ 38 h 2311400"/>
              <a:gd name="T104" fmla="*/ 381 w 2874963"/>
              <a:gd name="T105" fmla="*/ 26 h 2311400"/>
              <a:gd name="T106" fmla="*/ 341 w 2874963"/>
              <a:gd name="T107" fmla="*/ 0 h 2311400"/>
              <a:gd name="T108" fmla="*/ 406 w 2874963"/>
              <a:gd name="T109" fmla="*/ 8 h 2311400"/>
              <a:gd name="T110" fmla="*/ 719 w 2874963"/>
              <a:gd name="T111" fmla="*/ 119 h 2311400"/>
              <a:gd name="T112" fmla="*/ 735 w 2874963"/>
              <a:gd name="T113" fmla="*/ 137 h 2311400"/>
              <a:gd name="T114" fmla="*/ 1 w 2874963"/>
              <a:gd name="T115" fmla="*/ 140 h 2311400"/>
              <a:gd name="T116" fmla="*/ 15 w 2874963"/>
              <a:gd name="T117" fmla="*/ 121 h 2311400"/>
              <a:gd name="T118" fmla="*/ 331 w 2874963"/>
              <a:gd name="T119" fmla="*/ 10 h 23114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74963"/>
              <a:gd name="T181" fmla="*/ 0 h 2311400"/>
              <a:gd name="T182" fmla="*/ 2874963 w 2874963"/>
              <a:gd name="T183" fmla="*/ 2311400 h 23114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7263" y="779263"/>
            <a:ext cx="8301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Các từ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máu mủ, mặt mũi, tóc tai, râu ria, khuôn khổ, ngọn ngành, tươi tốt, nấu nướng, ngu ngốc, học hỏi, mệt mỏi, nảy nở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là từ láy hay từ ghép?</a:t>
            </a:r>
          </a:p>
        </p:txBody>
      </p:sp>
      <p:sp>
        <p:nvSpPr>
          <p:cNvPr id="17" name="Content Placeholder 2"/>
          <p:cNvSpPr txBox="1">
            <a:spLocks noChangeArrowheads="1"/>
          </p:cNvSpPr>
          <p:nvPr/>
        </p:nvSpPr>
        <p:spPr bwMode="auto">
          <a:xfrm>
            <a:off x="2095103" y="0"/>
            <a:ext cx="40671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5/43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/>
      <p:bldP spid="32781" grpId="0"/>
      <p:bldP spid="3278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5"/>
          <p:cNvSpPr>
            <a:spLocks noChangeArrowheads="1"/>
          </p:cNvSpPr>
          <p:nvPr/>
        </p:nvSpPr>
        <p:spPr bwMode="auto">
          <a:xfrm>
            <a:off x="3599260" y="2497931"/>
            <a:ext cx="1964531" cy="2283619"/>
          </a:xfrm>
          <a:custGeom>
            <a:avLst/>
            <a:gdLst>
              <a:gd name="T0" fmla="*/ 2147483646 w 5977"/>
              <a:gd name="T1" fmla="*/ 2147483646 h 6949"/>
              <a:gd name="T2" fmla="*/ 2147483646 w 5977"/>
              <a:gd name="T3" fmla="*/ 2147483646 h 6949"/>
              <a:gd name="T4" fmla="*/ 2147483646 w 5977"/>
              <a:gd name="T5" fmla="*/ 2147483646 h 6949"/>
              <a:gd name="T6" fmla="*/ 2147483646 w 5977"/>
              <a:gd name="T7" fmla="*/ 2147483646 h 6949"/>
              <a:gd name="T8" fmla="*/ 2147483646 w 5977"/>
              <a:gd name="T9" fmla="*/ 2147483646 h 6949"/>
              <a:gd name="T10" fmla="*/ 2147483646 w 5977"/>
              <a:gd name="T11" fmla="*/ 2147483646 h 6949"/>
              <a:gd name="T12" fmla="*/ 2147483646 w 5977"/>
              <a:gd name="T13" fmla="*/ 2147483646 h 6949"/>
              <a:gd name="T14" fmla="*/ 2147483646 w 5977"/>
              <a:gd name="T15" fmla="*/ 2147483646 h 6949"/>
              <a:gd name="T16" fmla="*/ 2147483646 w 5977"/>
              <a:gd name="T17" fmla="*/ 2147483646 h 6949"/>
              <a:gd name="T18" fmla="*/ 2147483646 w 5977"/>
              <a:gd name="T19" fmla="*/ 2147483646 h 6949"/>
              <a:gd name="T20" fmla="*/ 2147483646 w 5977"/>
              <a:gd name="T21" fmla="*/ 2147483646 h 6949"/>
              <a:gd name="T22" fmla="*/ 2147483646 w 5977"/>
              <a:gd name="T23" fmla="*/ 2147483646 h 6949"/>
              <a:gd name="T24" fmla="*/ 0 w 5977"/>
              <a:gd name="T25" fmla="*/ 2147483646 h 6949"/>
              <a:gd name="T26" fmla="*/ 2147483646 w 5977"/>
              <a:gd name="T27" fmla="*/ 2147483646 h 6949"/>
              <a:gd name="T28" fmla="*/ 2147483646 w 5977"/>
              <a:gd name="T29" fmla="*/ 2147483646 h 6949"/>
              <a:gd name="T30" fmla="*/ 2147483646 w 5977"/>
              <a:gd name="T31" fmla="*/ 2147483646 h 6949"/>
              <a:gd name="T32" fmla="*/ 2147483646 w 5977"/>
              <a:gd name="T33" fmla="*/ 2147483646 h 6949"/>
              <a:gd name="T34" fmla="*/ 2147483646 w 5977"/>
              <a:gd name="T35" fmla="*/ 2147483646 h 6949"/>
              <a:gd name="T36" fmla="*/ 2147483646 w 5977"/>
              <a:gd name="T37" fmla="*/ 2147483646 h 6949"/>
              <a:gd name="T38" fmla="*/ 2147483646 w 5977"/>
              <a:gd name="T39" fmla="*/ 2147483646 h 6949"/>
              <a:gd name="T40" fmla="*/ 2147483646 w 5977"/>
              <a:gd name="T41" fmla="*/ 2147483646 h 6949"/>
              <a:gd name="T42" fmla="*/ 2147483646 w 5977"/>
              <a:gd name="T43" fmla="*/ 2147483646 h 6949"/>
              <a:gd name="T44" fmla="*/ 2147483646 w 5977"/>
              <a:gd name="T45" fmla="*/ 2147483646 h 6949"/>
              <a:gd name="T46" fmla="*/ 2147483646 w 5977"/>
              <a:gd name="T47" fmla="*/ 2147483646 h 6949"/>
              <a:gd name="T48" fmla="*/ 2147483646 w 5977"/>
              <a:gd name="T49" fmla="*/ 2147483646 h 6949"/>
              <a:gd name="T50" fmla="*/ 2147483646 w 5977"/>
              <a:gd name="T51" fmla="*/ 2147483646 h 6949"/>
              <a:gd name="T52" fmla="*/ 2147483646 w 5977"/>
              <a:gd name="T53" fmla="*/ 2147483646 h 6949"/>
              <a:gd name="T54" fmla="*/ 2147483646 w 5977"/>
              <a:gd name="T55" fmla="*/ 2147483646 h 6949"/>
              <a:gd name="T56" fmla="*/ 2147483646 w 5977"/>
              <a:gd name="T57" fmla="*/ 2147483646 h 6949"/>
              <a:gd name="T58" fmla="*/ 2147483646 w 5977"/>
              <a:gd name="T59" fmla="*/ 2147483646 h 6949"/>
              <a:gd name="T60" fmla="*/ 2147483646 w 5977"/>
              <a:gd name="T61" fmla="*/ 2147483646 h 6949"/>
              <a:gd name="T62" fmla="*/ 2147483646 w 5977"/>
              <a:gd name="T63" fmla="*/ 2147483646 h 6949"/>
              <a:gd name="T64" fmla="*/ 2147483646 w 5977"/>
              <a:gd name="T65" fmla="*/ 2147483646 h 6949"/>
              <a:gd name="T66" fmla="*/ 2147483646 w 5977"/>
              <a:gd name="T67" fmla="*/ 2147483646 h 6949"/>
              <a:gd name="T68" fmla="*/ 2147483646 w 5977"/>
              <a:gd name="T69" fmla="*/ 2147483646 h 6949"/>
              <a:gd name="T70" fmla="*/ 2147483646 w 5977"/>
              <a:gd name="T71" fmla="*/ 2147483646 h 6949"/>
              <a:gd name="T72" fmla="*/ 2147483646 w 5977"/>
              <a:gd name="T73" fmla="*/ 2147483646 h 6949"/>
              <a:gd name="T74" fmla="*/ 2147483646 w 5977"/>
              <a:gd name="T75" fmla="*/ 2147483646 h 6949"/>
              <a:gd name="T76" fmla="*/ 214748364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977"/>
              <a:gd name="T118" fmla="*/ 0 h 6949"/>
              <a:gd name="T119" fmla="*/ 5977 w 5977"/>
              <a:gd name="T120" fmla="*/ 6949 h 694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橢圓 3"/>
          <p:cNvSpPr>
            <a:spLocks/>
          </p:cNvSpPr>
          <p:nvPr/>
        </p:nvSpPr>
        <p:spPr bwMode="auto">
          <a:xfrm>
            <a:off x="3107531" y="3500437"/>
            <a:ext cx="533400" cy="534591"/>
          </a:xfrm>
          <a:prstGeom prst="ellipse">
            <a:avLst/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2" name="橢圓 4"/>
          <p:cNvSpPr>
            <a:spLocks/>
          </p:cNvSpPr>
          <p:nvPr/>
        </p:nvSpPr>
        <p:spPr bwMode="auto">
          <a:xfrm>
            <a:off x="3253979" y="2778918"/>
            <a:ext cx="534590" cy="533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3" name="橢圓 5"/>
          <p:cNvSpPr>
            <a:spLocks/>
          </p:cNvSpPr>
          <p:nvPr/>
        </p:nvSpPr>
        <p:spPr bwMode="auto">
          <a:xfrm>
            <a:off x="3719513" y="2381250"/>
            <a:ext cx="535781" cy="533400"/>
          </a:xfrm>
          <a:prstGeom prst="ellipse">
            <a:avLst/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4" name="橢圓 6"/>
          <p:cNvSpPr>
            <a:spLocks/>
          </p:cNvSpPr>
          <p:nvPr/>
        </p:nvSpPr>
        <p:spPr bwMode="auto">
          <a:xfrm>
            <a:off x="4313635" y="2055018"/>
            <a:ext cx="534590" cy="534591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5" name="橢圓 7"/>
          <p:cNvSpPr>
            <a:spLocks/>
          </p:cNvSpPr>
          <p:nvPr/>
        </p:nvSpPr>
        <p:spPr bwMode="auto">
          <a:xfrm>
            <a:off x="4848226" y="2495550"/>
            <a:ext cx="535781" cy="534591"/>
          </a:xfrm>
          <a:prstGeom prst="ellipse">
            <a:avLst/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6" name="橢圓 8"/>
          <p:cNvSpPr>
            <a:spLocks/>
          </p:cNvSpPr>
          <p:nvPr/>
        </p:nvSpPr>
        <p:spPr bwMode="auto">
          <a:xfrm>
            <a:off x="5295901" y="2959893"/>
            <a:ext cx="535781" cy="533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7" name="橢圓 9"/>
          <p:cNvSpPr>
            <a:spLocks/>
          </p:cNvSpPr>
          <p:nvPr/>
        </p:nvSpPr>
        <p:spPr bwMode="auto">
          <a:xfrm>
            <a:off x="5382816" y="3640931"/>
            <a:ext cx="533400" cy="533400"/>
          </a:xfrm>
          <a:prstGeom prst="ellipse">
            <a:avLst/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80" name="文本框 18"/>
          <p:cNvSpPr>
            <a:spLocks noChangeArrowheads="1"/>
          </p:cNvSpPr>
          <p:nvPr/>
        </p:nvSpPr>
        <p:spPr bwMode="auto">
          <a:xfrm>
            <a:off x="6781800" y="3315712"/>
            <a:ext cx="18042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B.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láy</a:t>
            </a:r>
            <a:endParaRPr lang="en-US" altLang="zh-CN" sz="32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2781" name="文本框 19"/>
          <p:cNvSpPr>
            <a:spLocks noChangeArrowheads="1"/>
          </p:cNvSpPr>
          <p:nvPr/>
        </p:nvSpPr>
        <p:spPr bwMode="auto">
          <a:xfrm>
            <a:off x="537263" y="3290887"/>
            <a:ext cx="2145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A.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32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ghép</a:t>
            </a:r>
            <a:endParaRPr lang="en-US" altLang="zh-CN" sz="32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2782" name="KSO_Shape"/>
          <p:cNvSpPr>
            <a:spLocks noChangeArrowheads="1"/>
          </p:cNvSpPr>
          <p:nvPr/>
        </p:nvSpPr>
        <p:spPr bwMode="auto">
          <a:xfrm>
            <a:off x="3201592" y="3624263"/>
            <a:ext cx="344090" cy="289322"/>
          </a:xfrm>
          <a:custGeom>
            <a:avLst/>
            <a:gdLst>
              <a:gd name="T0" fmla="*/ 1795 w 2300288"/>
              <a:gd name="T1" fmla="*/ 1525 h 1936750"/>
              <a:gd name="T2" fmla="*/ 1922 w 2300288"/>
              <a:gd name="T3" fmla="*/ 1651 h 1936750"/>
              <a:gd name="T4" fmla="*/ 1926 w 2300288"/>
              <a:gd name="T5" fmla="*/ 1676 h 1936750"/>
              <a:gd name="T6" fmla="*/ 1822 w 2300288"/>
              <a:gd name="T7" fmla="*/ 1788 h 1936750"/>
              <a:gd name="T8" fmla="*/ 1872 w 2300288"/>
              <a:gd name="T9" fmla="*/ 1963 h 1936750"/>
              <a:gd name="T10" fmla="*/ 1906 w 2300288"/>
              <a:gd name="T11" fmla="*/ 2225 h 1936750"/>
              <a:gd name="T12" fmla="*/ 1655 w 2300288"/>
              <a:gd name="T13" fmla="*/ 2143 h 1936750"/>
              <a:gd name="T14" fmla="*/ 1695 w 2300288"/>
              <a:gd name="T15" fmla="*/ 1903 h 1936750"/>
              <a:gd name="T16" fmla="*/ 1636 w 2300288"/>
              <a:gd name="T17" fmla="*/ 1692 h 1936750"/>
              <a:gd name="T18" fmla="*/ 1627 w 2300288"/>
              <a:gd name="T19" fmla="*/ 1669 h 1936750"/>
              <a:gd name="T20" fmla="*/ 1636 w 2300288"/>
              <a:gd name="T21" fmla="*/ 1645 h 1936750"/>
              <a:gd name="T22" fmla="*/ 1766 w 2300288"/>
              <a:gd name="T23" fmla="*/ 1522 h 1936750"/>
              <a:gd name="T24" fmla="*/ 2241 w 2300288"/>
              <a:gd name="T25" fmla="*/ 1358 h 1936750"/>
              <a:gd name="T26" fmla="*/ 2519 w 2300288"/>
              <a:gd name="T27" fmla="*/ 1454 h 1936750"/>
              <a:gd name="T28" fmla="*/ 2791 w 2300288"/>
              <a:gd name="T29" fmla="*/ 1548 h 1936750"/>
              <a:gd name="T30" fmla="*/ 2862 w 2300288"/>
              <a:gd name="T31" fmla="*/ 1588 h 1936750"/>
              <a:gd name="T32" fmla="*/ 2906 w 2300288"/>
              <a:gd name="T33" fmla="*/ 1639 h 1936750"/>
              <a:gd name="T34" fmla="*/ 2960 w 2300288"/>
              <a:gd name="T35" fmla="*/ 1755 h 1936750"/>
              <a:gd name="T36" fmla="*/ 2997 w 2300288"/>
              <a:gd name="T37" fmla="*/ 1908 h 1936750"/>
              <a:gd name="T38" fmla="*/ 3014 w 2300288"/>
              <a:gd name="T39" fmla="*/ 2102 h 1936750"/>
              <a:gd name="T40" fmla="*/ 3006 w 2300288"/>
              <a:gd name="T41" fmla="*/ 2145 h 1936750"/>
              <a:gd name="T42" fmla="*/ 2966 w 2300288"/>
              <a:gd name="T43" fmla="*/ 2178 h 1936750"/>
              <a:gd name="T44" fmla="*/ 2820 w 2300288"/>
              <a:gd name="T45" fmla="*/ 2233 h 1936750"/>
              <a:gd name="T46" fmla="*/ 2573 w 2300288"/>
              <a:gd name="T47" fmla="*/ 2278 h 1936750"/>
              <a:gd name="T48" fmla="*/ 2223 w 2300288"/>
              <a:gd name="T49" fmla="*/ 2306 h 1936750"/>
              <a:gd name="T50" fmla="*/ 1502 w 2300288"/>
              <a:gd name="T51" fmla="*/ 2413 h 1936750"/>
              <a:gd name="T52" fmla="*/ 153 w 2300288"/>
              <a:gd name="T53" fmla="*/ 1315 h 1936750"/>
              <a:gd name="T54" fmla="*/ 1824 w 2300288"/>
              <a:gd name="T55" fmla="*/ 3 h 1936750"/>
              <a:gd name="T56" fmla="*/ 1904 w 2300288"/>
              <a:gd name="T57" fmla="*/ 20 h 1936750"/>
              <a:gd name="T58" fmla="*/ 1978 w 2300288"/>
              <a:gd name="T59" fmla="*/ 52 h 1936750"/>
              <a:gd name="T60" fmla="*/ 2045 w 2300288"/>
              <a:gd name="T61" fmla="*/ 98 h 1936750"/>
              <a:gd name="T62" fmla="*/ 2148 w 2300288"/>
              <a:gd name="T63" fmla="*/ 212 h 1936750"/>
              <a:gd name="T64" fmla="*/ 2220 w 2300288"/>
              <a:gd name="T65" fmla="*/ 371 h 1936750"/>
              <a:gd name="T66" fmla="*/ 2238 w 2300288"/>
              <a:gd name="T67" fmla="*/ 474 h 1936750"/>
              <a:gd name="T68" fmla="*/ 2239 w 2300288"/>
              <a:gd name="T69" fmla="*/ 578 h 1936750"/>
              <a:gd name="T70" fmla="*/ 2220 w 2300288"/>
              <a:gd name="T71" fmla="*/ 699 h 1936750"/>
              <a:gd name="T72" fmla="*/ 2183 w 2300288"/>
              <a:gd name="T73" fmla="*/ 821 h 1936750"/>
              <a:gd name="T74" fmla="*/ 2130 w 2300288"/>
              <a:gd name="T75" fmla="*/ 937 h 1936750"/>
              <a:gd name="T76" fmla="*/ 2064 w 2300288"/>
              <a:gd name="T77" fmla="*/ 1041 h 1936750"/>
              <a:gd name="T78" fmla="*/ 1937 w 2300288"/>
              <a:gd name="T79" fmla="*/ 1363 h 1936750"/>
              <a:gd name="T80" fmla="*/ 1814 w 2300288"/>
              <a:gd name="T81" fmla="*/ 1471 h 1936750"/>
              <a:gd name="T82" fmla="*/ 1773 w 2300288"/>
              <a:gd name="T83" fmla="*/ 1487 h 1936750"/>
              <a:gd name="T84" fmla="*/ 1719 w 2300288"/>
              <a:gd name="T85" fmla="*/ 1457 h 1936750"/>
              <a:gd name="T86" fmla="*/ 1572 w 2300288"/>
              <a:gd name="T87" fmla="*/ 1318 h 1936750"/>
              <a:gd name="T88" fmla="*/ 1469 w 2300288"/>
              <a:gd name="T89" fmla="*/ 1012 h 1936750"/>
              <a:gd name="T90" fmla="*/ 1406 w 2300288"/>
              <a:gd name="T91" fmla="*/ 904 h 1936750"/>
              <a:gd name="T92" fmla="*/ 1358 w 2300288"/>
              <a:gd name="T93" fmla="*/ 786 h 1936750"/>
              <a:gd name="T94" fmla="*/ 1326 w 2300288"/>
              <a:gd name="T95" fmla="*/ 664 h 1936750"/>
              <a:gd name="T96" fmla="*/ 1313 w 2300288"/>
              <a:gd name="T97" fmla="*/ 545 h 1936750"/>
              <a:gd name="T98" fmla="*/ 1318 w 2300288"/>
              <a:gd name="T99" fmla="*/ 448 h 1936750"/>
              <a:gd name="T100" fmla="*/ 1349 w 2300288"/>
              <a:gd name="T101" fmla="*/ 323 h 1936750"/>
              <a:gd name="T102" fmla="*/ 1433 w 2300288"/>
              <a:gd name="T103" fmla="*/ 173 h 1936750"/>
              <a:gd name="T104" fmla="*/ 1526 w 2300288"/>
              <a:gd name="T105" fmla="*/ 83 h 1936750"/>
              <a:gd name="T106" fmla="*/ 1596 w 2300288"/>
              <a:gd name="T107" fmla="*/ 41 h 1936750"/>
              <a:gd name="T108" fmla="*/ 1672 w 2300288"/>
              <a:gd name="T109" fmla="*/ 14 h 1936750"/>
              <a:gd name="T110" fmla="*/ 1753 w 2300288"/>
              <a:gd name="T111" fmla="*/ 0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00288"/>
              <a:gd name="T169" fmla="*/ 0 h 1936750"/>
              <a:gd name="T170" fmla="*/ 2300288 w 2300288"/>
              <a:gd name="T171" fmla="*/ 1936750 h 19367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3" name="KSO_Shape"/>
          <p:cNvSpPr>
            <a:spLocks noChangeArrowheads="1"/>
          </p:cNvSpPr>
          <p:nvPr/>
        </p:nvSpPr>
        <p:spPr bwMode="auto">
          <a:xfrm>
            <a:off x="3877866" y="2526506"/>
            <a:ext cx="216694" cy="242888"/>
          </a:xfrm>
          <a:custGeom>
            <a:avLst/>
            <a:gdLst>
              <a:gd name="T0" fmla="*/ 101 w 2033587"/>
              <a:gd name="T1" fmla="*/ 387 h 2276475"/>
              <a:gd name="T2" fmla="*/ 479 w 2033587"/>
              <a:gd name="T3" fmla="*/ 290 h 2276475"/>
              <a:gd name="T4" fmla="*/ 480 w 2033587"/>
              <a:gd name="T5" fmla="*/ 242 h 2276475"/>
              <a:gd name="T6" fmla="*/ 646 w 2033587"/>
              <a:gd name="T7" fmla="*/ 95 h 2276475"/>
              <a:gd name="T8" fmla="*/ 662 w 2033587"/>
              <a:gd name="T9" fmla="*/ 100 h 2276475"/>
              <a:gd name="T10" fmla="*/ 675 w 2033587"/>
              <a:gd name="T11" fmla="*/ 109 h 2276475"/>
              <a:gd name="T12" fmla="*/ 685 w 2033587"/>
              <a:gd name="T13" fmla="*/ 122 h 2276475"/>
              <a:gd name="T14" fmla="*/ 692 w 2033587"/>
              <a:gd name="T15" fmla="*/ 137 h 2276475"/>
              <a:gd name="T16" fmla="*/ 693 w 2033587"/>
              <a:gd name="T17" fmla="*/ 724 h 2276475"/>
              <a:gd name="T18" fmla="*/ 691 w 2033587"/>
              <a:gd name="T19" fmla="*/ 741 h 2276475"/>
              <a:gd name="T20" fmla="*/ 684 w 2033587"/>
              <a:gd name="T21" fmla="*/ 755 h 2276475"/>
              <a:gd name="T22" fmla="*/ 673 w 2033587"/>
              <a:gd name="T23" fmla="*/ 767 h 2276475"/>
              <a:gd name="T24" fmla="*/ 659 w 2033587"/>
              <a:gd name="T25" fmla="*/ 776 h 2276475"/>
              <a:gd name="T26" fmla="*/ 643 w 2033587"/>
              <a:gd name="T27" fmla="*/ 780 h 2276475"/>
              <a:gd name="T28" fmla="*/ 155 w 2033587"/>
              <a:gd name="T29" fmla="*/ 780 h 2276475"/>
              <a:gd name="T30" fmla="*/ 139 w 2033587"/>
              <a:gd name="T31" fmla="*/ 775 h 2276475"/>
              <a:gd name="T32" fmla="*/ 126 w 2033587"/>
              <a:gd name="T33" fmla="*/ 766 h 2276475"/>
              <a:gd name="T34" fmla="*/ 116 w 2033587"/>
              <a:gd name="T35" fmla="*/ 753 h 2276475"/>
              <a:gd name="T36" fmla="*/ 109 w 2033587"/>
              <a:gd name="T37" fmla="*/ 738 h 2276475"/>
              <a:gd name="T38" fmla="*/ 156 w 2033587"/>
              <a:gd name="T39" fmla="*/ 724 h 2276475"/>
              <a:gd name="T40" fmla="*/ 157 w 2033587"/>
              <a:gd name="T41" fmla="*/ 728 h 2276475"/>
              <a:gd name="T42" fmla="*/ 162 w 2033587"/>
              <a:gd name="T43" fmla="*/ 732 h 2276475"/>
              <a:gd name="T44" fmla="*/ 640 w 2033587"/>
              <a:gd name="T45" fmla="*/ 732 h 2276475"/>
              <a:gd name="T46" fmla="*/ 644 w 2033587"/>
              <a:gd name="T47" fmla="*/ 728 h 2276475"/>
              <a:gd name="T48" fmla="*/ 645 w 2033587"/>
              <a:gd name="T49" fmla="*/ 151 h 2276475"/>
              <a:gd name="T50" fmla="*/ 644 w 2033587"/>
              <a:gd name="T51" fmla="*/ 147 h 2276475"/>
              <a:gd name="T52" fmla="*/ 639 w 2033587"/>
              <a:gd name="T53" fmla="*/ 143 h 2276475"/>
              <a:gd name="T54" fmla="*/ 201 w 2033587"/>
              <a:gd name="T55" fmla="*/ 148 h 2276475"/>
              <a:gd name="T56" fmla="*/ 197 w 2033587"/>
              <a:gd name="T57" fmla="*/ 165 h 2276475"/>
              <a:gd name="T58" fmla="*/ 190 w 2033587"/>
              <a:gd name="T59" fmla="*/ 179 h 2276475"/>
              <a:gd name="T60" fmla="*/ 178 w 2033587"/>
              <a:gd name="T61" fmla="*/ 191 h 2276475"/>
              <a:gd name="T62" fmla="*/ 164 w 2033587"/>
              <a:gd name="T63" fmla="*/ 198 h 2276475"/>
              <a:gd name="T64" fmla="*/ 148 w 2033587"/>
              <a:gd name="T65" fmla="*/ 202 h 2276475"/>
              <a:gd name="T66" fmla="*/ 48 w 2033587"/>
              <a:gd name="T67" fmla="*/ 632 h 2276475"/>
              <a:gd name="T68" fmla="*/ 52 w 2033587"/>
              <a:gd name="T69" fmla="*/ 636 h 2276475"/>
              <a:gd name="T70" fmla="*/ 530 w 2033587"/>
              <a:gd name="T71" fmla="*/ 637 h 2276475"/>
              <a:gd name="T72" fmla="*/ 534 w 2033587"/>
              <a:gd name="T73" fmla="*/ 636 h 2276475"/>
              <a:gd name="T74" fmla="*/ 538 w 2033587"/>
              <a:gd name="T75" fmla="*/ 631 h 2276475"/>
              <a:gd name="T76" fmla="*/ 537 w 2033587"/>
              <a:gd name="T77" fmla="*/ 54 h 2276475"/>
              <a:gd name="T78" fmla="*/ 533 w 2033587"/>
              <a:gd name="T79" fmla="*/ 49 h 2276475"/>
              <a:gd name="T80" fmla="*/ 201 w 2033587"/>
              <a:gd name="T81" fmla="*/ 48 h 2276475"/>
              <a:gd name="T82" fmla="*/ 541 w 2033587"/>
              <a:gd name="T83" fmla="*/ 1 h 2276475"/>
              <a:gd name="T84" fmla="*/ 556 w 2033587"/>
              <a:gd name="T85" fmla="*/ 7 h 2276475"/>
              <a:gd name="T86" fmla="*/ 569 w 2033587"/>
              <a:gd name="T87" fmla="*/ 17 h 2276475"/>
              <a:gd name="T88" fmla="*/ 579 w 2033587"/>
              <a:gd name="T89" fmla="*/ 30 h 2276475"/>
              <a:gd name="T90" fmla="*/ 585 w 2033587"/>
              <a:gd name="T91" fmla="*/ 45 h 2276475"/>
              <a:gd name="T92" fmla="*/ 586 w 2033587"/>
              <a:gd name="T93" fmla="*/ 632 h 2276475"/>
              <a:gd name="T94" fmla="*/ 582 w 2033587"/>
              <a:gd name="T95" fmla="*/ 649 h 2276475"/>
              <a:gd name="T96" fmla="*/ 575 w 2033587"/>
              <a:gd name="T97" fmla="*/ 663 h 2276475"/>
              <a:gd name="T98" fmla="*/ 563 w 2033587"/>
              <a:gd name="T99" fmla="*/ 674 h 2276475"/>
              <a:gd name="T100" fmla="*/ 549 w 2033587"/>
              <a:gd name="T101" fmla="*/ 682 h 2276475"/>
              <a:gd name="T102" fmla="*/ 533 w 2033587"/>
              <a:gd name="T103" fmla="*/ 686 h 2276475"/>
              <a:gd name="T104" fmla="*/ 45 w 2033587"/>
              <a:gd name="T105" fmla="*/ 684 h 2276475"/>
              <a:gd name="T106" fmla="*/ 29 w 2033587"/>
              <a:gd name="T107" fmla="*/ 679 h 2276475"/>
              <a:gd name="T108" fmla="*/ 16 w 2033587"/>
              <a:gd name="T109" fmla="*/ 669 h 2276475"/>
              <a:gd name="T110" fmla="*/ 7 w 2033587"/>
              <a:gd name="T111" fmla="*/ 656 h 2276475"/>
              <a:gd name="T112" fmla="*/ 1 w 2033587"/>
              <a:gd name="T113" fmla="*/ 641 h 2276475"/>
              <a:gd name="T114" fmla="*/ 167 w 2033587"/>
              <a:gd name="T115" fmla="*/ 0 h 22764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33587"/>
              <a:gd name="T175" fmla="*/ 0 h 2276475"/>
              <a:gd name="T176" fmla="*/ 2033587 w 2033587"/>
              <a:gd name="T177" fmla="*/ 2276475 h 22764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4" name="KSO_Shape"/>
          <p:cNvSpPr>
            <a:spLocks noChangeArrowheads="1"/>
          </p:cNvSpPr>
          <p:nvPr/>
        </p:nvSpPr>
        <p:spPr bwMode="auto">
          <a:xfrm>
            <a:off x="4973241" y="2619375"/>
            <a:ext cx="310753" cy="264319"/>
          </a:xfrm>
          <a:custGeom>
            <a:avLst/>
            <a:gdLst>
              <a:gd name="T0" fmla="*/ 1341 w 2276475"/>
              <a:gd name="T1" fmla="*/ 1457 h 1936751"/>
              <a:gd name="T2" fmla="*/ 1313 w 2276475"/>
              <a:gd name="T3" fmla="*/ 1522 h 1936751"/>
              <a:gd name="T4" fmla="*/ 759 w 2276475"/>
              <a:gd name="T5" fmla="*/ 1510 h 1936751"/>
              <a:gd name="T6" fmla="*/ 763 w 2276475"/>
              <a:gd name="T7" fmla="*/ 1441 h 1936751"/>
              <a:gd name="T8" fmla="*/ 1212 w 2276475"/>
              <a:gd name="T9" fmla="*/ 1223 h 1936751"/>
              <a:gd name="T10" fmla="*/ 1226 w 2276475"/>
              <a:gd name="T11" fmla="*/ 1282 h 1936751"/>
              <a:gd name="T12" fmla="*/ 890 w 2276475"/>
              <a:gd name="T13" fmla="*/ 1303 h 1936751"/>
              <a:gd name="T14" fmla="*/ 860 w 2276475"/>
              <a:gd name="T15" fmla="*/ 1251 h 1936751"/>
              <a:gd name="T16" fmla="*/ 339 w 2276475"/>
              <a:gd name="T17" fmla="*/ 985 h 1936751"/>
              <a:gd name="T18" fmla="*/ 876 w 2276475"/>
              <a:gd name="T19" fmla="*/ 1026 h 1936751"/>
              <a:gd name="T20" fmla="*/ 834 w 2276475"/>
              <a:gd name="T21" fmla="*/ 1085 h 1936751"/>
              <a:gd name="T22" fmla="*/ 284 w 2276475"/>
              <a:gd name="T23" fmla="*/ 1061 h 1936751"/>
              <a:gd name="T24" fmla="*/ 304 w 2276475"/>
              <a:gd name="T25" fmla="*/ 994 h 1936751"/>
              <a:gd name="T26" fmla="*/ 1192 w 2276475"/>
              <a:gd name="T27" fmla="*/ 897 h 1936751"/>
              <a:gd name="T28" fmla="*/ 1128 w 2276475"/>
              <a:gd name="T29" fmla="*/ 1008 h 1936751"/>
              <a:gd name="T30" fmla="*/ 1097 w 2276475"/>
              <a:gd name="T31" fmla="*/ 1006 h 1936751"/>
              <a:gd name="T32" fmla="*/ 318 w 2276475"/>
              <a:gd name="T33" fmla="*/ 774 h 1936751"/>
              <a:gd name="T34" fmla="*/ 648 w 2276475"/>
              <a:gd name="T35" fmla="*/ 806 h 1936751"/>
              <a:gd name="T36" fmla="*/ 623 w 2276475"/>
              <a:gd name="T37" fmla="*/ 861 h 1936751"/>
              <a:gd name="T38" fmla="*/ 284 w 2276475"/>
              <a:gd name="T39" fmla="*/ 844 h 1936751"/>
              <a:gd name="T40" fmla="*/ 293 w 2276475"/>
              <a:gd name="T41" fmla="*/ 784 h 1936751"/>
              <a:gd name="T42" fmla="*/ 918 w 2276475"/>
              <a:gd name="T43" fmla="*/ 554 h 1936751"/>
              <a:gd name="T44" fmla="*/ 929 w 2276475"/>
              <a:gd name="T45" fmla="*/ 630 h 1936751"/>
              <a:gd name="T46" fmla="*/ 294 w 2276475"/>
              <a:gd name="T47" fmla="*/ 650 h 1936751"/>
              <a:gd name="T48" fmla="*/ 262 w 2276475"/>
              <a:gd name="T49" fmla="*/ 581 h 1936751"/>
              <a:gd name="T50" fmla="*/ 1611 w 2276475"/>
              <a:gd name="T51" fmla="*/ 377 h 1936751"/>
              <a:gd name="T52" fmla="*/ 1719 w 2276475"/>
              <a:gd name="T53" fmla="*/ 470 h 1936751"/>
              <a:gd name="T54" fmla="*/ 1732 w 2276475"/>
              <a:gd name="T55" fmla="*/ 526 h 1936751"/>
              <a:gd name="T56" fmla="*/ 1314 w 2276475"/>
              <a:gd name="T57" fmla="*/ 928 h 1936751"/>
              <a:gd name="T58" fmla="*/ 1250 w 2276475"/>
              <a:gd name="T59" fmla="*/ 924 h 1936751"/>
              <a:gd name="T60" fmla="*/ 1200 w 2276475"/>
              <a:gd name="T61" fmla="*/ 877 h 1936751"/>
              <a:gd name="T62" fmla="*/ 1181 w 2276475"/>
              <a:gd name="T63" fmla="*/ 808 h 1936751"/>
              <a:gd name="T64" fmla="*/ 1598 w 2276475"/>
              <a:gd name="T65" fmla="*/ 378 h 1936751"/>
              <a:gd name="T66" fmla="*/ 219 w 2276475"/>
              <a:gd name="T67" fmla="*/ 403 h 1936751"/>
              <a:gd name="T68" fmla="*/ 126 w 2276475"/>
              <a:gd name="T69" fmla="*/ 492 h 1936751"/>
              <a:gd name="T70" fmla="*/ 113 w 2276475"/>
              <a:gd name="T71" fmla="*/ 1543 h 1936751"/>
              <a:gd name="T72" fmla="*/ 188 w 2276475"/>
              <a:gd name="T73" fmla="*/ 1648 h 1936751"/>
              <a:gd name="T74" fmla="*/ 1517 w 2276475"/>
              <a:gd name="T75" fmla="*/ 1678 h 1936751"/>
              <a:gd name="T76" fmla="*/ 1634 w 2276475"/>
              <a:gd name="T77" fmla="*/ 1620 h 1936751"/>
              <a:gd name="T78" fmla="*/ 1681 w 2276475"/>
              <a:gd name="T79" fmla="*/ 1498 h 1936751"/>
              <a:gd name="T80" fmla="*/ 1762 w 2276475"/>
              <a:gd name="T81" fmla="*/ 1688 h 1936751"/>
              <a:gd name="T82" fmla="*/ 1660 w 2276475"/>
              <a:gd name="T83" fmla="*/ 1767 h 1936751"/>
              <a:gd name="T84" fmla="*/ 111 w 2276475"/>
              <a:gd name="T85" fmla="*/ 1761 h 1936751"/>
              <a:gd name="T86" fmla="*/ 18 w 2276475"/>
              <a:gd name="T87" fmla="*/ 1672 h 1936751"/>
              <a:gd name="T88" fmla="*/ 6 w 2276475"/>
              <a:gd name="T89" fmla="*/ 429 h 1936751"/>
              <a:gd name="T90" fmla="*/ 80 w 2276475"/>
              <a:gd name="T91" fmla="*/ 324 h 1936751"/>
              <a:gd name="T92" fmla="*/ 1917 w 2276475"/>
              <a:gd name="T93" fmla="*/ 98 h 1936751"/>
              <a:gd name="T94" fmla="*/ 1981 w 2276475"/>
              <a:gd name="T95" fmla="*/ 126 h 1936751"/>
              <a:gd name="T96" fmla="*/ 2017 w 2276475"/>
              <a:gd name="T97" fmla="*/ 194 h 1936751"/>
              <a:gd name="T98" fmla="*/ 1999 w 2276475"/>
              <a:gd name="T99" fmla="*/ 260 h 1936751"/>
              <a:gd name="T100" fmla="*/ 1779 w 2276475"/>
              <a:gd name="T101" fmla="*/ 463 h 1936751"/>
              <a:gd name="T102" fmla="*/ 1693 w 2276475"/>
              <a:gd name="T103" fmla="*/ 372 h 1936751"/>
              <a:gd name="T104" fmla="*/ 1653 w 2276475"/>
              <a:gd name="T105" fmla="*/ 318 h 1936751"/>
              <a:gd name="T106" fmla="*/ 1884 w 2276475"/>
              <a:gd name="T107" fmla="*/ 102 h 1936751"/>
              <a:gd name="T108" fmla="*/ 2078 w 2276475"/>
              <a:gd name="T109" fmla="*/ 39 h 1936751"/>
              <a:gd name="T110" fmla="*/ 2074 w 2276475"/>
              <a:gd name="T111" fmla="*/ 116 h 1936751"/>
              <a:gd name="T112" fmla="*/ 2024 w 2276475"/>
              <a:gd name="T113" fmla="*/ 116 h 1936751"/>
              <a:gd name="T114" fmla="*/ 1969 w 2276475"/>
              <a:gd name="T115" fmla="*/ 66 h 1936751"/>
              <a:gd name="T116" fmla="*/ 2027 w 2276475"/>
              <a:gd name="T117" fmla="*/ 18 h 1936751"/>
              <a:gd name="T118" fmla="*/ 1863 w 2276475"/>
              <a:gd name="T119" fmla="*/ 24 h 1936751"/>
              <a:gd name="T120" fmla="*/ 1498 w 2276475"/>
              <a:gd name="T121" fmla="*/ 420 h 1936751"/>
              <a:gd name="T122" fmla="*/ 1446 w 2276475"/>
              <a:gd name="T123" fmla="*/ 412 h 1936751"/>
              <a:gd name="T124" fmla="*/ 1449 w 2276475"/>
              <a:gd name="T125" fmla="*/ 361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76475"/>
              <a:gd name="T190" fmla="*/ 0 h 1936751"/>
              <a:gd name="T191" fmla="*/ 2276475 w 2276475"/>
              <a:gd name="T192" fmla="*/ 1936751 h 193675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5" name="KSO_Shape"/>
          <p:cNvSpPr>
            <a:spLocks noChangeArrowheads="1"/>
          </p:cNvSpPr>
          <p:nvPr/>
        </p:nvSpPr>
        <p:spPr bwMode="auto">
          <a:xfrm>
            <a:off x="5498307" y="3786187"/>
            <a:ext cx="302419" cy="242888"/>
          </a:xfrm>
          <a:custGeom>
            <a:avLst/>
            <a:gdLst>
              <a:gd name="T0" fmla="*/ 214 w 2874963"/>
              <a:gd name="T1" fmla="*/ 484 h 2311400"/>
              <a:gd name="T2" fmla="*/ 315 w 2874963"/>
              <a:gd name="T3" fmla="*/ 449 h 2311400"/>
              <a:gd name="T4" fmla="*/ 334 w 2874963"/>
              <a:gd name="T5" fmla="*/ 471 h 2311400"/>
              <a:gd name="T6" fmla="*/ 205 w 2874963"/>
              <a:gd name="T7" fmla="*/ 560 h 2311400"/>
              <a:gd name="T8" fmla="*/ 48 w 2874963"/>
              <a:gd name="T9" fmla="*/ 524 h 2311400"/>
              <a:gd name="T10" fmla="*/ 68 w 2874963"/>
              <a:gd name="T11" fmla="*/ 460 h 2311400"/>
              <a:gd name="T12" fmla="*/ 107 w 2874963"/>
              <a:gd name="T13" fmla="*/ 435 h 2311400"/>
              <a:gd name="T14" fmla="*/ 118 w 2874963"/>
              <a:gd name="T15" fmla="*/ 479 h 2311400"/>
              <a:gd name="T16" fmla="*/ 385 w 2874963"/>
              <a:gd name="T17" fmla="*/ 329 h 2311400"/>
              <a:gd name="T18" fmla="*/ 250 w 2874963"/>
              <a:gd name="T19" fmla="*/ 257 h 2311400"/>
              <a:gd name="T20" fmla="*/ 261 w 2874963"/>
              <a:gd name="T21" fmla="*/ 299 h 2311400"/>
              <a:gd name="T22" fmla="*/ 278 w 2874963"/>
              <a:gd name="T23" fmla="*/ 316 h 2311400"/>
              <a:gd name="T24" fmla="*/ 269 w 2874963"/>
              <a:gd name="T25" fmla="*/ 341 h 2311400"/>
              <a:gd name="T26" fmla="*/ 247 w 2874963"/>
              <a:gd name="T27" fmla="*/ 384 h 2311400"/>
              <a:gd name="T28" fmla="*/ 217 w 2874963"/>
              <a:gd name="T29" fmla="*/ 412 h 2311400"/>
              <a:gd name="T30" fmla="*/ 196 w 2874963"/>
              <a:gd name="T31" fmla="*/ 416 h 2311400"/>
              <a:gd name="T32" fmla="*/ 174 w 2874963"/>
              <a:gd name="T33" fmla="*/ 408 h 2311400"/>
              <a:gd name="T34" fmla="*/ 144 w 2874963"/>
              <a:gd name="T35" fmla="*/ 373 h 2311400"/>
              <a:gd name="T36" fmla="*/ 123 w 2874963"/>
              <a:gd name="T37" fmla="*/ 334 h 2311400"/>
              <a:gd name="T38" fmla="*/ 122 w 2874963"/>
              <a:gd name="T39" fmla="*/ 311 h 2311400"/>
              <a:gd name="T40" fmla="*/ 140 w 2874963"/>
              <a:gd name="T41" fmla="*/ 280 h 2311400"/>
              <a:gd name="T42" fmla="*/ 163 w 2874963"/>
              <a:gd name="T43" fmla="*/ 265 h 2311400"/>
              <a:gd name="T44" fmla="*/ 209 w 2874963"/>
              <a:gd name="T45" fmla="*/ 262 h 2311400"/>
              <a:gd name="T46" fmla="*/ 238 w 2874963"/>
              <a:gd name="T47" fmla="*/ 247 h 2311400"/>
              <a:gd name="T48" fmla="*/ 235 w 2874963"/>
              <a:gd name="T49" fmla="*/ 212 h 2311400"/>
              <a:gd name="T50" fmla="*/ 252 w 2874963"/>
              <a:gd name="T51" fmla="*/ 222 h 2311400"/>
              <a:gd name="T52" fmla="*/ 267 w 2874963"/>
              <a:gd name="T53" fmla="*/ 236 h 2311400"/>
              <a:gd name="T54" fmla="*/ 274 w 2874963"/>
              <a:gd name="T55" fmla="*/ 276 h 2311400"/>
              <a:gd name="T56" fmla="*/ 265 w 2874963"/>
              <a:gd name="T57" fmla="*/ 302 h 2311400"/>
              <a:gd name="T58" fmla="*/ 253 w 2874963"/>
              <a:gd name="T59" fmla="*/ 256 h 2311400"/>
              <a:gd name="T60" fmla="*/ 229 w 2874963"/>
              <a:gd name="T61" fmla="*/ 250 h 2311400"/>
              <a:gd name="T62" fmla="*/ 192 w 2874963"/>
              <a:gd name="T63" fmla="*/ 263 h 2311400"/>
              <a:gd name="T64" fmla="*/ 148 w 2874963"/>
              <a:gd name="T65" fmla="*/ 259 h 2311400"/>
              <a:gd name="T66" fmla="*/ 132 w 2874963"/>
              <a:gd name="T67" fmla="*/ 302 h 2311400"/>
              <a:gd name="T68" fmla="*/ 123 w 2874963"/>
              <a:gd name="T69" fmla="*/ 283 h 2311400"/>
              <a:gd name="T70" fmla="*/ 129 w 2874963"/>
              <a:gd name="T71" fmla="*/ 244 h 2311400"/>
              <a:gd name="T72" fmla="*/ 152 w 2874963"/>
              <a:gd name="T73" fmla="*/ 216 h 2311400"/>
              <a:gd name="T74" fmla="*/ 199 w 2874963"/>
              <a:gd name="T75" fmla="*/ 205 h 2311400"/>
              <a:gd name="T76" fmla="*/ 316 w 2874963"/>
              <a:gd name="T77" fmla="*/ 142 h 2311400"/>
              <a:gd name="T78" fmla="*/ 316 w 2874963"/>
              <a:gd name="T79" fmla="*/ 161 h 2311400"/>
              <a:gd name="T80" fmla="*/ 418 w 2874963"/>
              <a:gd name="T81" fmla="*/ 164 h 2311400"/>
              <a:gd name="T82" fmla="*/ 423 w 2874963"/>
              <a:gd name="T83" fmla="*/ 145 h 2311400"/>
              <a:gd name="T84" fmla="*/ 406 w 2874963"/>
              <a:gd name="T85" fmla="*/ 140 h 2311400"/>
              <a:gd name="T86" fmla="*/ 396 w 2874963"/>
              <a:gd name="T87" fmla="*/ 151 h 2311400"/>
              <a:gd name="T88" fmla="*/ 331 w 2874963"/>
              <a:gd name="T89" fmla="*/ 144 h 2311400"/>
              <a:gd name="T90" fmla="*/ 359 w 2874963"/>
              <a:gd name="T91" fmla="*/ 25 h 2311400"/>
              <a:gd name="T92" fmla="*/ 350 w 2874963"/>
              <a:gd name="T93" fmla="*/ 35 h 2311400"/>
              <a:gd name="T94" fmla="*/ 350 w 2874963"/>
              <a:gd name="T95" fmla="*/ 50 h 2311400"/>
              <a:gd name="T96" fmla="*/ 360 w 2874963"/>
              <a:gd name="T97" fmla="*/ 60 h 2311400"/>
              <a:gd name="T98" fmla="*/ 374 w 2874963"/>
              <a:gd name="T99" fmla="*/ 61 h 2311400"/>
              <a:gd name="T100" fmla="*/ 386 w 2874963"/>
              <a:gd name="T101" fmla="*/ 53 h 2311400"/>
              <a:gd name="T102" fmla="*/ 388 w 2874963"/>
              <a:gd name="T103" fmla="*/ 38 h 2311400"/>
              <a:gd name="T104" fmla="*/ 381 w 2874963"/>
              <a:gd name="T105" fmla="*/ 26 h 2311400"/>
              <a:gd name="T106" fmla="*/ 341 w 2874963"/>
              <a:gd name="T107" fmla="*/ 0 h 2311400"/>
              <a:gd name="T108" fmla="*/ 406 w 2874963"/>
              <a:gd name="T109" fmla="*/ 8 h 2311400"/>
              <a:gd name="T110" fmla="*/ 719 w 2874963"/>
              <a:gd name="T111" fmla="*/ 119 h 2311400"/>
              <a:gd name="T112" fmla="*/ 735 w 2874963"/>
              <a:gd name="T113" fmla="*/ 137 h 2311400"/>
              <a:gd name="T114" fmla="*/ 1 w 2874963"/>
              <a:gd name="T115" fmla="*/ 140 h 2311400"/>
              <a:gd name="T116" fmla="*/ 15 w 2874963"/>
              <a:gd name="T117" fmla="*/ 121 h 2311400"/>
              <a:gd name="T118" fmla="*/ 331 w 2874963"/>
              <a:gd name="T119" fmla="*/ 10 h 23114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74963"/>
              <a:gd name="T181" fmla="*/ 0 h 2311400"/>
              <a:gd name="T182" fmla="*/ 2874963 w 2874963"/>
              <a:gd name="T183" fmla="*/ 2311400 h 23114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5400" y="1100911"/>
            <a:ext cx="6629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Các từ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chùa chiền, no nê, rơi rớt, học hành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là từ láy hay từ ghép?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ontent Placeholder 2"/>
          <p:cNvSpPr txBox="1">
            <a:spLocks noChangeArrowheads="1"/>
          </p:cNvSpPr>
          <p:nvPr/>
        </p:nvSpPr>
        <p:spPr bwMode="auto">
          <a:xfrm>
            <a:off x="2280047" y="209550"/>
            <a:ext cx="40671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6/43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/>
      <p:bldP spid="32781" grpId="0"/>
      <p:bldP spid="3278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8" name="图片 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358" y="-60307"/>
            <a:ext cx="4832192" cy="3161663"/>
          </a:xfrm>
          <a:prstGeom prst="rect">
            <a:avLst/>
          </a:prstGeom>
        </p:spPr>
      </p:pic>
      <p:pic>
        <p:nvPicPr>
          <p:cNvPr id="159" name="图片 1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331" y="1371033"/>
            <a:ext cx="4259504" cy="40943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65" y="373178"/>
            <a:ext cx="1471641" cy="848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3962" y="797378"/>
            <a:ext cx="1110038" cy="739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7770" y="1536578"/>
            <a:ext cx="874575" cy="512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35" y="33011"/>
            <a:ext cx="7481886" cy="5694738"/>
          </a:xfrm>
          <a:prstGeom prst="rect">
            <a:avLst/>
          </a:prstGeom>
        </p:spPr>
      </p:pic>
      <p:sp>
        <p:nvSpPr>
          <p:cNvPr id="13" name="Freeform 5"/>
          <p:cNvSpPr>
            <a:spLocks/>
          </p:cNvSpPr>
          <p:nvPr/>
        </p:nvSpPr>
        <p:spPr bwMode="auto">
          <a:xfrm>
            <a:off x="-9525" y="3243943"/>
            <a:ext cx="9153525" cy="2592502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179785" y="3516074"/>
            <a:ext cx="8779669" cy="1741311"/>
          </a:xfrm>
          <a:custGeom>
            <a:avLst/>
            <a:gdLst>
              <a:gd name="T0" fmla="*/ 1878 w 1901"/>
              <a:gd name="T1" fmla="*/ 393 h 553"/>
              <a:gd name="T2" fmla="*/ 1851 w 1901"/>
              <a:gd name="T3" fmla="*/ 363 h 553"/>
              <a:gd name="T4" fmla="*/ 1834 w 1901"/>
              <a:gd name="T5" fmla="*/ 348 h 553"/>
              <a:gd name="T6" fmla="*/ 1801 w 1901"/>
              <a:gd name="T7" fmla="*/ 324 h 553"/>
              <a:gd name="T8" fmla="*/ 1762 w 1901"/>
              <a:gd name="T9" fmla="*/ 296 h 553"/>
              <a:gd name="T10" fmla="*/ 1709 w 1901"/>
              <a:gd name="T11" fmla="*/ 256 h 553"/>
              <a:gd name="T12" fmla="*/ 1709 w 1901"/>
              <a:gd name="T13" fmla="*/ 256 h 553"/>
              <a:gd name="T14" fmla="*/ 1671 w 1901"/>
              <a:gd name="T15" fmla="*/ 226 h 553"/>
              <a:gd name="T16" fmla="*/ 1639 w 1901"/>
              <a:gd name="T17" fmla="*/ 200 h 553"/>
              <a:gd name="T18" fmla="*/ 1620 w 1901"/>
              <a:gd name="T19" fmla="*/ 189 h 553"/>
              <a:gd name="T20" fmla="*/ 1583 w 1901"/>
              <a:gd name="T21" fmla="*/ 171 h 553"/>
              <a:gd name="T22" fmla="*/ 1539 w 1901"/>
              <a:gd name="T23" fmla="*/ 151 h 553"/>
              <a:gd name="T24" fmla="*/ 1480 w 1901"/>
              <a:gd name="T25" fmla="*/ 121 h 553"/>
              <a:gd name="T26" fmla="*/ 1480 w 1901"/>
              <a:gd name="T27" fmla="*/ 121 h 553"/>
              <a:gd name="T28" fmla="*/ 1437 w 1901"/>
              <a:gd name="T29" fmla="*/ 99 h 553"/>
              <a:gd name="T30" fmla="*/ 1401 w 1901"/>
              <a:gd name="T31" fmla="*/ 80 h 553"/>
              <a:gd name="T32" fmla="*/ 1380 w 1901"/>
              <a:gd name="T33" fmla="*/ 72 h 553"/>
              <a:gd name="T34" fmla="*/ 1340 w 1901"/>
              <a:gd name="T35" fmla="*/ 62 h 553"/>
              <a:gd name="T36" fmla="*/ 1293 w 1901"/>
              <a:gd name="T37" fmla="*/ 51 h 553"/>
              <a:gd name="T38" fmla="*/ 1229 w 1901"/>
              <a:gd name="T39" fmla="*/ 34 h 553"/>
              <a:gd name="T40" fmla="*/ 1229 w 1901"/>
              <a:gd name="T41" fmla="*/ 34 h 553"/>
              <a:gd name="T42" fmla="*/ 1183 w 1901"/>
              <a:gd name="T43" fmla="*/ 21 h 553"/>
              <a:gd name="T44" fmla="*/ 1143 w 1901"/>
              <a:gd name="T45" fmla="*/ 10 h 553"/>
              <a:gd name="T46" fmla="*/ 1121 w 1901"/>
              <a:gd name="T47" fmla="*/ 7 h 553"/>
              <a:gd name="T48" fmla="*/ 1080 w 1901"/>
              <a:gd name="T49" fmla="*/ 6 h 553"/>
              <a:gd name="T50" fmla="*/ 1015 w 1901"/>
              <a:gd name="T51" fmla="*/ 7 h 553"/>
              <a:gd name="T52" fmla="*/ 1006 w 1901"/>
              <a:gd name="T53" fmla="*/ 3 h 553"/>
              <a:gd name="T54" fmla="*/ 965 w 1901"/>
              <a:gd name="T55" fmla="*/ 1 h 553"/>
              <a:gd name="T56" fmla="*/ 943 w 1901"/>
              <a:gd name="T57" fmla="*/ 3 h 553"/>
              <a:gd name="T58" fmla="*/ 902 w 1901"/>
              <a:gd name="T59" fmla="*/ 9 h 553"/>
              <a:gd name="T60" fmla="*/ 855 w 1901"/>
              <a:gd name="T61" fmla="*/ 18 h 553"/>
              <a:gd name="T62" fmla="*/ 789 w 1901"/>
              <a:gd name="T63" fmla="*/ 28 h 553"/>
              <a:gd name="T64" fmla="*/ 789 w 1901"/>
              <a:gd name="T65" fmla="*/ 28 h 553"/>
              <a:gd name="T66" fmla="*/ 741 w 1901"/>
              <a:gd name="T67" fmla="*/ 33 h 553"/>
              <a:gd name="T68" fmla="*/ 700 w 1901"/>
              <a:gd name="T69" fmla="*/ 38 h 553"/>
              <a:gd name="T70" fmla="*/ 679 w 1901"/>
              <a:gd name="T71" fmla="*/ 43 h 553"/>
              <a:gd name="T72" fmla="*/ 640 w 1901"/>
              <a:gd name="T73" fmla="*/ 57 h 553"/>
              <a:gd name="T74" fmla="*/ 595 w 1901"/>
              <a:gd name="T75" fmla="*/ 75 h 553"/>
              <a:gd name="T76" fmla="*/ 533 w 1901"/>
              <a:gd name="T77" fmla="*/ 97 h 553"/>
              <a:gd name="T78" fmla="*/ 533 w 1901"/>
              <a:gd name="T79" fmla="*/ 97 h 553"/>
              <a:gd name="T80" fmla="*/ 487 w 1901"/>
              <a:gd name="T81" fmla="*/ 112 h 553"/>
              <a:gd name="T82" fmla="*/ 448 w 1901"/>
              <a:gd name="T83" fmla="*/ 126 h 553"/>
              <a:gd name="T84" fmla="*/ 428 w 1901"/>
              <a:gd name="T85" fmla="*/ 136 h 553"/>
              <a:gd name="T86" fmla="*/ 394 w 1901"/>
              <a:gd name="T87" fmla="*/ 158 h 553"/>
              <a:gd name="T88" fmla="*/ 355 w 1901"/>
              <a:gd name="T89" fmla="*/ 186 h 553"/>
              <a:gd name="T90" fmla="*/ 299 w 1901"/>
              <a:gd name="T91" fmla="*/ 222 h 553"/>
              <a:gd name="T92" fmla="*/ 299 w 1901"/>
              <a:gd name="T93" fmla="*/ 222 h 553"/>
              <a:gd name="T94" fmla="*/ 258 w 1901"/>
              <a:gd name="T95" fmla="*/ 248 h 553"/>
              <a:gd name="T96" fmla="*/ 224 w 1901"/>
              <a:gd name="T97" fmla="*/ 271 h 553"/>
              <a:gd name="T98" fmla="*/ 207 w 1901"/>
              <a:gd name="T99" fmla="*/ 285 h 553"/>
              <a:gd name="T100" fmla="*/ 180 w 1901"/>
              <a:gd name="T101" fmla="*/ 316 h 553"/>
              <a:gd name="T102" fmla="*/ 148 w 1901"/>
              <a:gd name="T103" fmla="*/ 352 h 553"/>
              <a:gd name="T104" fmla="*/ 104 w 1901"/>
              <a:gd name="T105" fmla="*/ 402 h 553"/>
              <a:gd name="T106" fmla="*/ 104 w 1901"/>
              <a:gd name="T107" fmla="*/ 402 h 553"/>
              <a:gd name="T108" fmla="*/ 72 w 1901"/>
              <a:gd name="T109" fmla="*/ 438 h 553"/>
              <a:gd name="T110" fmla="*/ 45 w 1901"/>
              <a:gd name="T111" fmla="*/ 469 h 553"/>
              <a:gd name="T112" fmla="*/ 33 w 1901"/>
              <a:gd name="T113" fmla="*/ 488 h 553"/>
              <a:gd name="T114" fmla="*/ 17 w 1901"/>
              <a:gd name="T115" fmla="*/ 53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01" h="553">
                <a:moveTo>
                  <a:pt x="1878" y="399"/>
                </a:moveTo>
                <a:cubicBezTo>
                  <a:pt x="1884" y="404"/>
                  <a:pt x="1889" y="409"/>
                  <a:pt x="1894" y="414"/>
                </a:cubicBezTo>
                <a:cubicBezTo>
                  <a:pt x="1896" y="416"/>
                  <a:pt x="1898" y="416"/>
                  <a:pt x="1899" y="414"/>
                </a:cubicBezTo>
                <a:cubicBezTo>
                  <a:pt x="1901" y="413"/>
                  <a:pt x="1901" y="410"/>
                  <a:pt x="1899" y="409"/>
                </a:cubicBezTo>
                <a:cubicBezTo>
                  <a:pt x="1894" y="404"/>
                  <a:pt x="1889" y="398"/>
                  <a:pt x="1883" y="393"/>
                </a:cubicBezTo>
                <a:cubicBezTo>
                  <a:pt x="1882" y="392"/>
                  <a:pt x="1880" y="392"/>
                  <a:pt x="1878" y="393"/>
                </a:cubicBezTo>
                <a:cubicBezTo>
                  <a:pt x="1877" y="395"/>
                  <a:pt x="1877" y="397"/>
                  <a:pt x="1878" y="399"/>
                </a:cubicBezTo>
                <a:close/>
                <a:moveTo>
                  <a:pt x="1846" y="368"/>
                </a:moveTo>
                <a:cubicBezTo>
                  <a:pt x="1851" y="373"/>
                  <a:pt x="1857" y="378"/>
                  <a:pt x="1862" y="383"/>
                </a:cubicBezTo>
                <a:cubicBezTo>
                  <a:pt x="1864" y="385"/>
                  <a:pt x="1866" y="385"/>
                  <a:pt x="1867" y="383"/>
                </a:cubicBezTo>
                <a:cubicBezTo>
                  <a:pt x="1869" y="382"/>
                  <a:pt x="1869" y="379"/>
                  <a:pt x="1867" y="378"/>
                </a:cubicBezTo>
                <a:cubicBezTo>
                  <a:pt x="1862" y="373"/>
                  <a:pt x="1856" y="368"/>
                  <a:pt x="1851" y="363"/>
                </a:cubicBezTo>
                <a:cubicBezTo>
                  <a:pt x="1849" y="361"/>
                  <a:pt x="1847" y="362"/>
                  <a:pt x="1846" y="363"/>
                </a:cubicBezTo>
                <a:cubicBezTo>
                  <a:pt x="1844" y="365"/>
                  <a:pt x="1844" y="367"/>
                  <a:pt x="1846" y="368"/>
                </a:cubicBezTo>
                <a:close/>
                <a:moveTo>
                  <a:pt x="1813" y="339"/>
                </a:moveTo>
                <a:cubicBezTo>
                  <a:pt x="1818" y="344"/>
                  <a:pt x="1824" y="349"/>
                  <a:pt x="1830" y="353"/>
                </a:cubicBezTo>
                <a:cubicBezTo>
                  <a:pt x="1831" y="355"/>
                  <a:pt x="1833" y="355"/>
                  <a:pt x="1835" y="353"/>
                </a:cubicBezTo>
                <a:cubicBezTo>
                  <a:pt x="1836" y="352"/>
                  <a:pt x="1836" y="349"/>
                  <a:pt x="1834" y="348"/>
                </a:cubicBezTo>
                <a:cubicBezTo>
                  <a:pt x="1829" y="343"/>
                  <a:pt x="1823" y="338"/>
                  <a:pt x="1818" y="333"/>
                </a:cubicBezTo>
                <a:cubicBezTo>
                  <a:pt x="1816" y="332"/>
                  <a:pt x="1814" y="332"/>
                  <a:pt x="1812" y="334"/>
                </a:cubicBezTo>
                <a:cubicBezTo>
                  <a:pt x="1811" y="335"/>
                  <a:pt x="1811" y="338"/>
                  <a:pt x="1813" y="339"/>
                </a:cubicBezTo>
                <a:close/>
                <a:moveTo>
                  <a:pt x="1779" y="310"/>
                </a:moveTo>
                <a:cubicBezTo>
                  <a:pt x="1785" y="315"/>
                  <a:pt x="1790" y="320"/>
                  <a:pt x="1796" y="324"/>
                </a:cubicBezTo>
                <a:cubicBezTo>
                  <a:pt x="1798" y="326"/>
                  <a:pt x="1800" y="326"/>
                  <a:pt x="1801" y="324"/>
                </a:cubicBezTo>
                <a:cubicBezTo>
                  <a:pt x="1802" y="322"/>
                  <a:pt x="1802" y="320"/>
                  <a:pt x="1801" y="319"/>
                </a:cubicBezTo>
                <a:cubicBezTo>
                  <a:pt x="1795" y="314"/>
                  <a:pt x="1789" y="309"/>
                  <a:pt x="1784" y="305"/>
                </a:cubicBezTo>
                <a:cubicBezTo>
                  <a:pt x="1782" y="303"/>
                  <a:pt x="1780" y="304"/>
                  <a:pt x="1778" y="305"/>
                </a:cubicBezTo>
                <a:cubicBezTo>
                  <a:pt x="1777" y="307"/>
                  <a:pt x="1777" y="309"/>
                  <a:pt x="1779" y="310"/>
                </a:cubicBezTo>
                <a:close/>
                <a:moveTo>
                  <a:pt x="1744" y="283"/>
                </a:moveTo>
                <a:cubicBezTo>
                  <a:pt x="1750" y="287"/>
                  <a:pt x="1756" y="292"/>
                  <a:pt x="1762" y="296"/>
                </a:cubicBezTo>
                <a:cubicBezTo>
                  <a:pt x="1763" y="298"/>
                  <a:pt x="1766" y="297"/>
                  <a:pt x="1767" y="296"/>
                </a:cubicBezTo>
                <a:cubicBezTo>
                  <a:pt x="1768" y="294"/>
                  <a:pt x="1768" y="292"/>
                  <a:pt x="1766" y="291"/>
                </a:cubicBezTo>
                <a:cubicBezTo>
                  <a:pt x="1760" y="286"/>
                  <a:pt x="1754" y="281"/>
                  <a:pt x="1749" y="277"/>
                </a:cubicBezTo>
                <a:cubicBezTo>
                  <a:pt x="1747" y="276"/>
                  <a:pt x="1745" y="276"/>
                  <a:pt x="1743" y="278"/>
                </a:cubicBezTo>
                <a:cubicBezTo>
                  <a:pt x="1742" y="279"/>
                  <a:pt x="1742" y="282"/>
                  <a:pt x="1744" y="283"/>
                </a:cubicBezTo>
                <a:close/>
                <a:moveTo>
                  <a:pt x="1709" y="256"/>
                </a:moveTo>
                <a:cubicBezTo>
                  <a:pt x="1715" y="261"/>
                  <a:pt x="1720" y="265"/>
                  <a:pt x="1726" y="269"/>
                </a:cubicBezTo>
                <a:cubicBezTo>
                  <a:pt x="1728" y="271"/>
                  <a:pt x="1730" y="270"/>
                  <a:pt x="1732" y="269"/>
                </a:cubicBezTo>
                <a:cubicBezTo>
                  <a:pt x="1733" y="267"/>
                  <a:pt x="1733" y="265"/>
                  <a:pt x="1731" y="263"/>
                </a:cubicBezTo>
                <a:cubicBezTo>
                  <a:pt x="1725" y="259"/>
                  <a:pt x="1719" y="255"/>
                  <a:pt x="1713" y="250"/>
                </a:cubicBezTo>
                <a:cubicBezTo>
                  <a:pt x="1711" y="249"/>
                  <a:pt x="1709" y="249"/>
                  <a:pt x="1708" y="251"/>
                </a:cubicBezTo>
                <a:cubicBezTo>
                  <a:pt x="1707" y="253"/>
                  <a:pt x="1707" y="255"/>
                  <a:pt x="1709" y="256"/>
                </a:cubicBezTo>
                <a:close/>
                <a:moveTo>
                  <a:pt x="1672" y="231"/>
                </a:moveTo>
                <a:cubicBezTo>
                  <a:pt x="1678" y="235"/>
                  <a:pt x="1684" y="239"/>
                  <a:pt x="1690" y="243"/>
                </a:cubicBezTo>
                <a:cubicBezTo>
                  <a:pt x="1692" y="245"/>
                  <a:pt x="1694" y="244"/>
                  <a:pt x="1696" y="243"/>
                </a:cubicBezTo>
                <a:cubicBezTo>
                  <a:pt x="1697" y="241"/>
                  <a:pt x="1696" y="239"/>
                  <a:pt x="1695" y="237"/>
                </a:cubicBezTo>
                <a:cubicBezTo>
                  <a:pt x="1689" y="233"/>
                  <a:pt x="1682" y="229"/>
                  <a:pt x="1676" y="225"/>
                </a:cubicBezTo>
                <a:cubicBezTo>
                  <a:pt x="1675" y="224"/>
                  <a:pt x="1672" y="224"/>
                  <a:pt x="1671" y="226"/>
                </a:cubicBezTo>
                <a:cubicBezTo>
                  <a:pt x="1670" y="227"/>
                  <a:pt x="1671" y="230"/>
                  <a:pt x="1672" y="231"/>
                </a:cubicBezTo>
                <a:close/>
                <a:moveTo>
                  <a:pt x="1635" y="207"/>
                </a:moveTo>
                <a:cubicBezTo>
                  <a:pt x="1641" y="211"/>
                  <a:pt x="1648" y="215"/>
                  <a:pt x="1654" y="219"/>
                </a:cubicBezTo>
                <a:cubicBezTo>
                  <a:pt x="1655" y="220"/>
                  <a:pt x="1658" y="219"/>
                  <a:pt x="1659" y="218"/>
                </a:cubicBezTo>
                <a:cubicBezTo>
                  <a:pt x="1660" y="216"/>
                  <a:pt x="1660" y="214"/>
                  <a:pt x="1658" y="212"/>
                </a:cubicBezTo>
                <a:cubicBezTo>
                  <a:pt x="1652" y="208"/>
                  <a:pt x="1645" y="204"/>
                  <a:pt x="1639" y="200"/>
                </a:cubicBezTo>
                <a:cubicBezTo>
                  <a:pt x="1637" y="199"/>
                  <a:pt x="1635" y="200"/>
                  <a:pt x="1634" y="201"/>
                </a:cubicBezTo>
                <a:cubicBezTo>
                  <a:pt x="1633" y="203"/>
                  <a:pt x="1633" y="206"/>
                  <a:pt x="1635" y="207"/>
                </a:cubicBezTo>
                <a:close/>
                <a:moveTo>
                  <a:pt x="1597" y="183"/>
                </a:moveTo>
                <a:cubicBezTo>
                  <a:pt x="1604" y="187"/>
                  <a:pt x="1610" y="191"/>
                  <a:pt x="1616" y="195"/>
                </a:cubicBezTo>
                <a:cubicBezTo>
                  <a:pt x="1618" y="196"/>
                  <a:pt x="1620" y="195"/>
                  <a:pt x="1621" y="194"/>
                </a:cubicBezTo>
                <a:cubicBezTo>
                  <a:pt x="1622" y="192"/>
                  <a:pt x="1622" y="190"/>
                  <a:pt x="1620" y="189"/>
                </a:cubicBezTo>
                <a:cubicBezTo>
                  <a:pt x="1614" y="185"/>
                  <a:pt x="1607" y="181"/>
                  <a:pt x="1601" y="177"/>
                </a:cubicBezTo>
                <a:cubicBezTo>
                  <a:pt x="1599" y="176"/>
                  <a:pt x="1597" y="177"/>
                  <a:pt x="1596" y="178"/>
                </a:cubicBezTo>
                <a:cubicBezTo>
                  <a:pt x="1595" y="180"/>
                  <a:pt x="1596" y="182"/>
                  <a:pt x="1597" y="183"/>
                </a:cubicBezTo>
                <a:close/>
                <a:moveTo>
                  <a:pt x="1559" y="162"/>
                </a:moveTo>
                <a:cubicBezTo>
                  <a:pt x="1565" y="165"/>
                  <a:pt x="1572" y="169"/>
                  <a:pt x="1578" y="172"/>
                </a:cubicBezTo>
                <a:cubicBezTo>
                  <a:pt x="1580" y="173"/>
                  <a:pt x="1582" y="173"/>
                  <a:pt x="1583" y="171"/>
                </a:cubicBezTo>
                <a:cubicBezTo>
                  <a:pt x="1584" y="169"/>
                  <a:pt x="1584" y="167"/>
                  <a:pt x="1582" y="166"/>
                </a:cubicBezTo>
                <a:cubicBezTo>
                  <a:pt x="1575" y="162"/>
                  <a:pt x="1569" y="159"/>
                  <a:pt x="1562" y="155"/>
                </a:cubicBezTo>
                <a:cubicBezTo>
                  <a:pt x="1561" y="154"/>
                  <a:pt x="1558" y="155"/>
                  <a:pt x="1557" y="156"/>
                </a:cubicBezTo>
                <a:cubicBezTo>
                  <a:pt x="1556" y="158"/>
                  <a:pt x="1557" y="161"/>
                  <a:pt x="1559" y="162"/>
                </a:cubicBezTo>
                <a:close/>
                <a:moveTo>
                  <a:pt x="1520" y="141"/>
                </a:moveTo>
                <a:cubicBezTo>
                  <a:pt x="1526" y="144"/>
                  <a:pt x="1533" y="148"/>
                  <a:pt x="1539" y="151"/>
                </a:cubicBezTo>
                <a:cubicBezTo>
                  <a:pt x="1541" y="152"/>
                  <a:pt x="1543" y="151"/>
                  <a:pt x="1544" y="149"/>
                </a:cubicBezTo>
                <a:cubicBezTo>
                  <a:pt x="1545" y="148"/>
                  <a:pt x="1545" y="145"/>
                  <a:pt x="1543" y="144"/>
                </a:cubicBezTo>
                <a:cubicBezTo>
                  <a:pt x="1536" y="141"/>
                  <a:pt x="1530" y="138"/>
                  <a:pt x="1523" y="134"/>
                </a:cubicBezTo>
                <a:cubicBezTo>
                  <a:pt x="1521" y="133"/>
                  <a:pt x="1519" y="134"/>
                  <a:pt x="1518" y="136"/>
                </a:cubicBezTo>
                <a:cubicBezTo>
                  <a:pt x="1517" y="138"/>
                  <a:pt x="1518" y="140"/>
                  <a:pt x="1520" y="141"/>
                </a:cubicBezTo>
                <a:close/>
                <a:moveTo>
                  <a:pt x="1480" y="121"/>
                </a:moveTo>
                <a:cubicBezTo>
                  <a:pt x="1486" y="125"/>
                  <a:pt x="1493" y="128"/>
                  <a:pt x="1500" y="131"/>
                </a:cubicBezTo>
                <a:cubicBezTo>
                  <a:pt x="1502" y="132"/>
                  <a:pt x="1504" y="131"/>
                  <a:pt x="1505" y="129"/>
                </a:cubicBezTo>
                <a:cubicBezTo>
                  <a:pt x="1506" y="127"/>
                  <a:pt x="1505" y="125"/>
                  <a:pt x="1503" y="124"/>
                </a:cubicBezTo>
                <a:cubicBezTo>
                  <a:pt x="1496" y="121"/>
                  <a:pt x="1490" y="118"/>
                  <a:pt x="1483" y="115"/>
                </a:cubicBezTo>
                <a:cubicBezTo>
                  <a:pt x="1481" y="114"/>
                  <a:pt x="1479" y="115"/>
                  <a:pt x="1478" y="117"/>
                </a:cubicBezTo>
                <a:cubicBezTo>
                  <a:pt x="1477" y="118"/>
                  <a:pt x="1478" y="121"/>
                  <a:pt x="1480" y="121"/>
                </a:cubicBezTo>
                <a:close/>
                <a:moveTo>
                  <a:pt x="1439" y="103"/>
                </a:moveTo>
                <a:cubicBezTo>
                  <a:pt x="1446" y="106"/>
                  <a:pt x="1453" y="109"/>
                  <a:pt x="1460" y="112"/>
                </a:cubicBezTo>
                <a:cubicBezTo>
                  <a:pt x="1461" y="113"/>
                  <a:pt x="1464" y="112"/>
                  <a:pt x="1464" y="110"/>
                </a:cubicBezTo>
                <a:cubicBezTo>
                  <a:pt x="1465" y="108"/>
                  <a:pt x="1464" y="106"/>
                  <a:pt x="1463" y="105"/>
                </a:cubicBezTo>
                <a:cubicBezTo>
                  <a:pt x="1456" y="102"/>
                  <a:pt x="1449" y="99"/>
                  <a:pt x="1442" y="97"/>
                </a:cubicBezTo>
                <a:cubicBezTo>
                  <a:pt x="1440" y="96"/>
                  <a:pt x="1438" y="97"/>
                  <a:pt x="1437" y="99"/>
                </a:cubicBezTo>
                <a:cubicBezTo>
                  <a:pt x="1436" y="100"/>
                  <a:pt x="1437" y="103"/>
                  <a:pt x="1439" y="103"/>
                </a:cubicBezTo>
                <a:close/>
                <a:moveTo>
                  <a:pt x="1398" y="87"/>
                </a:moveTo>
                <a:cubicBezTo>
                  <a:pt x="1405" y="89"/>
                  <a:pt x="1412" y="92"/>
                  <a:pt x="1419" y="95"/>
                </a:cubicBezTo>
                <a:cubicBezTo>
                  <a:pt x="1421" y="96"/>
                  <a:pt x="1423" y="95"/>
                  <a:pt x="1424" y="93"/>
                </a:cubicBezTo>
                <a:cubicBezTo>
                  <a:pt x="1424" y="91"/>
                  <a:pt x="1423" y="89"/>
                  <a:pt x="1422" y="88"/>
                </a:cubicBezTo>
                <a:cubicBezTo>
                  <a:pt x="1415" y="85"/>
                  <a:pt x="1408" y="82"/>
                  <a:pt x="1401" y="80"/>
                </a:cubicBezTo>
                <a:cubicBezTo>
                  <a:pt x="1399" y="79"/>
                  <a:pt x="1397" y="80"/>
                  <a:pt x="1396" y="82"/>
                </a:cubicBezTo>
                <a:cubicBezTo>
                  <a:pt x="1395" y="84"/>
                  <a:pt x="1396" y="86"/>
                  <a:pt x="1398" y="87"/>
                </a:cubicBezTo>
                <a:close/>
                <a:moveTo>
                  <a:pt x="1357" y="71"/>
                </a:moveTo>
                <a:cubicBezTo>
                  <a:pt x="1363" y="74"/>
                  <a:pt x="1370" y="76"/>
                  <a:pt x="1377" y="79"/>
                </a:cubicBezTo>
                <a:cubicBezTo>
                  <a:pt x="1379" y="80"/>
                  <a:pt x="1381" y="79"/>
                  <a:pt x="1382" y="77"/>
                </a:cubicBezTo>
                <a:cubicBezTo>
                  <a:pt x="1383" y="75"/>
                  <a:pt x="1382" y="73"/>
                  <a:pt x="1380" y="72"/>
                </a:cubicBezTo>
                <a:cubicBezTo>
                  <a:pt x="1373" y="69"/>
                  <a:pt x="1366" y="67"/>
                  <a:pt x="1359" y="64"/>
                </a:cubicBezTo>
                <a:cubicBezTo>
                  <a:pt x="1357" y="64"/>
                  <a:pt x="1355" y="65"/>
                  <a:pt x="1354" y="67"/>
                </a:cubicBezTo>
                <a:cubicBezTo>
                  <a:pt x="1354" y="69"/>
                  <a:pt x="1355" y="71"/>
                  <a:pt x="1357" y="71"/>
                </a:cubicBezTo>
                <a:close/>
                <a:moveTo>
                  <a:pt x="1314" y="58"/>
                </a:moveTo>
                <a:cubicBezTo>
                  <a:pt x="1321" y="60"/>
                  <a:pt x="1328" y="62"/>
                  <a:pt x="1336" y="64"/>
                </a:cubicBezTo>
                <a:cubicBezTo>
                  <a:pt x="1338" y="65"/>
                  <a:pt x="1340" y="64"/>
                  <a:pt x="1340" y="62"/>
                </a:cubicBezTo>
                <a:cubicBezTo>
                  <a:pt x="1341" y="60"/>
                  <a:pt x="1340" y="58"/>
                  <a:pt x="1338" y="57"/>
                </a:cubicBezTo>
                <a:cubicBezTo>
                  <a:pt x="1331" y="55"/>
                  <a:pt x="1324" y="53"/>
                  <a:pt x="1317" y="50"/>
                </a:cubicBezTo>
                <a:cubicBezTo>
                  <a:pt x="1315" y="50"/>
                  <a:pt x="1313" y="51"/>
                  <a:pt x="1312" y="53"/>
                </a:cubicBezTo>
                <a:cubicBezTo>
                  <a:pt x="1311" y="55"/>
                  <a:pt x="1313" y="57"/>
                  <a:pt x="1314" y="58"/>
                </a:cubicBezTo>
                <a:close/>
                <a:moveTo>
                  <a:pt x="1272" y="45"/>
                </a:moveTo>
                <a:cubicBezTo>
                  <a:pt x="1279" y="47"/>
                  <a:pt x="1286" y="49"/>
                  <a:pt x="1293" y="51"/>
                </a:cubicBezTo>
                <a:cubicBezTo>
                  <a:pt x="1295" y="52"/>
                  <a:pt x="1297" y="51"/>
                  <a:pt x="1298" y="49"/>
                </a:cubicBezTo>
                <a:cubicBezTo>
                  <a:pt x="1298" y="47"/>
                  <a:pt x="1297" y="45"/>
                  <a:pt x="1295" y="44"/>
                </a:cubicBezTo>
                <a:cubicBezTo>
                  <a:pt x="1288" y="42"/>
                  <a:pt x="1281" y="40"/>
                  <a:pt x="1274" y="38"/>
                </a:cubicBezTo>
                <a:cubicBezTo>
                  <a:pt x="1272" y="37"/>
                  <a:pt x="1270" y="39"/>
                  <a:pt x="1269" y="41"/>
                </a:cubicBezTo>
                <a:cubicBezTo>
                  <a:pt x="1269" y="43"/>
                  <a:pt x="1270" y="45"/>
                  <a:pt x="1272" y="45"/>
                </a:cubicBezTo>
                <a:close/>
                <a:moveTo>
                  <a:pt x="1229" y="34"/>
                </a:moveTo>
                <a:cubicBezTo>
                  <a:pt x="1236" y="36"/>
                  <a:pt x="1243" y="38"/>
                  <a:pt x="1250" y="40"/>
                </a:cubicBezTo>
                <a:cubicBezTo>
                  <a:pt x="1252" y="40"/>
                  <a:pt x="1254" y="39"/>
                  <a:pt x="1255" y="37"/>
                </a:cubicBezTo>
                <a:cubicBezTo>
                  <a:pt x="1255" y="35"/>
                  <a:pt x="1254" y="33"/>
                  <a:pt x="1252" y="32"/>
                </a:cubicBezTo>
                <a:cubicBezTo>
                  <a:pt x="1245" y="31"/>
                  <a:pt x="1238" y="29"/>
                  <a:pt x="1231" y="27"/>
                </a:cubicBezTo>
                <a:cubicBezTo>
                  <a:pt x="1229" y="27"/>
                  <a:pt x="1227" y="28"/>
                  <a:pt x="1226" y="30"/>
                </a:cubicBezTo>
                <a:cubicBezTo>
                  <a:pt x="1226" y="32"/>
                  <a:pt x="1227" y="34"/>
                  <a:pt x="1229" y="34"/>
                </a:cubicBezTo>
                <a:close/>
                <a:moveTo>
                  <a:pt x="1186" y="25"/>
                </a:moveTo>
                <a:cubicBezTo>
                  <a:pt x="1193" y="27"/>
                  <a:pt x="1200" y="28"/>
                  <a:pt x="1207" y="30"/>
                </a:cubicBezTo>
                <a:cubicBezTo>
                  <a:pt x="1209" y="30"/>
                  <a:pt x="1211" y="29"/>
                  <a:pt x="1212" y="27"/>
                </a:cubicBezTo>
                <a:cubicBezTo>
                  <a:pt x="1212" y="25"/>
                  <a:pt x="1211" y="23"/>
                  <a:pt x="1209" y="22"/>
                </a:cubicBezTo>
                <a:cubicBezTo>
                  <a:pt x="1201" y="21"/>
                  <a:pt x="1194" y="19"/>
                  <a:pt x="1187" y="18"/>
                </a:cubicBezTo>
                <a:cubicBezTo>
                  <a:pt x="1185" y="17"/>
                  <a:pt x="1183" y="19"/>
                  <a:pt x="1183" y="21"/>
                </a:cubicBezTo>
                <a:cubicBezTo>
                  <a:pt x="1182" y="23"/>
                  <a:pt x="1184" y="25"/>
                  <a:pt x="1186" y="25"/>
                </a:cubicBezTo>
                <a:close/>
                <a:moveTo>
                  <a:pt x="1142" y="18"/>
                </a:moveTo>
                <a:cubicBezTo>
                  <a:pt x="1149" y="19"/>
                  <a:pt x="1156" y="20"/>
                  <a:pt x="1164" y="21"/>
                </a:cubicBezTo>
                <a:cubicBezTo>
                  <a:pt x="1166" y="22"/>
                  <a:pt x="1168" y="20"/>
                  <a:pt x="1168" y="18"/>
                </a:cubicBezTo>
                <a:cubicBezTo>
                  <a:pt x="1168" y="16"/>
                  <a:pt x="1167" y="14"/>
                  <a:pt x="1165" y="14"/>
                </a:cubicBezTo>
                <a:cubicBezTo>
                  <a:pt x="1157" y="13"/>
                  <a:pt x="1150" y="11"/>
                  <a:pt x="1143" y="10"/>
                </a:cubicBezTo>
                <a:cubicBezTo>
                  <a:pt x="1141" y="10"/>
                  <a:pt x="1139" y="11"/>
                  <a:pt x="1139" y="13"/>
                </a:cubicBezTo>
                <a:cubicBezTo>
                  <a:pt x="1138" y="15"/>
                  <a:pt x="1140" y="17"/>
                  <a:pt x="1142" y="18"/>
                </a:cubicBezTo>
                <a:close/>
                <a:moveTo>
                  <a:pt x="1098" y="12"/>
                </a:moveTo>
                <a:cubicBezTo>
                  <a:pt x="1105" y="13"/>
                  <a:pt x="1112" y="14"/>
                  <a:pt x="1120" y="15"/>
                </a:cubicBezTo>
                <a:cubicBezTo>
                  <a:pt x="1122" y="15"/>
                  <a:pt x="1124" y="13"/>
                  <a:pt x="1124" y="11"/>
                </a:cubicBezTo>
                <a:cubicBezTo>
                  <a:pt x="1124" y="9"/>
                  <a:pt x="1123" y="7"/>
                  <a:pt x="1121" y="7"/>
                </a:cubicBezTo>
                <a:cubicBezTo>
                  <a:pt x="1113" y="6"/>
                  <a:pt x="1106" y="5"/>
                  <a:pt x="1099" y="5"/>
                </a:cubicBezTo>
                <a:cubicBezTo>
                  <a:pt x="1097" y="4"/>
                  <a:pt x="1095" y="6"/>
                  <a:pt x="1095" y="8"/>
                </a:cubicBezTo>
                <a:cubicBezTo>
                  <a:pt x="1094" y="10"/>
                  <a:pt x="1096" y="12"/>
                  <a:pt x="1098" y="12"/>
                </a:cubicBezTo>
                <a:close/>
                <a:moveTo>
                  <a:pt x="1054" y="8"/>
                </a:moveTo>
                <a:cubicBezTo>
                  <a:pt x="1061" y="9"/>
                  <a:pt x="1068" y="9"/>
                  <a:pt x="1076" y="10"/>
                </a:cubicBezTo>
                <a:cubicBezTo>
                  <a:pt x="1078" y="10"/>
                  <a:pt x="1080" y="8"/>
                  <a:pt x="1080" y="6"/>
                </a:cubicBezTo>
                <a:cubicBezTo>
                  <a:pt x="1080" y="4"/>
                  <a:pt x="1078" y="3"/>
                  <a:pt x="1076" y="2"/>
                </a:cubicBezTo>
                <a:cubicBezTo>
                  <a:pt x="1068" y="2"/>
                  <a:pt x="1061" y="1"/>
                  <a:pt x="1054" y="1"/>
                </a:cubicBezTo>
                <a:cubicBezTo>
                  <a:pt x="1052" y="1"/>
                  <a:pt x="1050" y="2"/>
                  <a:pt x="1050" y="4"/>
                </a:cubicBezTo>
                <a:cubicBezTo>
                  <a:pt x="1050" y="6"/>
                  <a:pt x="1052" y="8"/>
                  <a:pt x="1054" y="8"/>
                </a:cubicBezTo>
                <a:close/>
                <a:moveTo>
                  <a:pt x="1009" y="7"/>
                </a:moveTo>
                <a:cubicBezTo>
                  <a:pt x="1011" y="7"/>
                  <a:pt x="1013" y="7"/>
                  <a:pt x="1015" y="7"/>
                </a:cubicBezTo>
                <a:cubicBezTo>
                  <a:pt x="1019" y="7"/>
                  <a:pt x="1025" y="7"/>
                  <a:pt x="1032" y="7"/>
                </a:cubicBezTo>
                <a:cubicBezTo>
                  <a:pt x="1034" y="7"/>
                  <a:pt x="1035" y="6"/>
                  <a:pt x="1035" y="4"/>
                </a:cubicBezTo>
                <a:cubicBezTo>
                  <a:pt x="1035" y="2"/>
                  <a:pt x="1034" y="0"/>
                  <a:pt x="1032" y="0"/>
                </a:cubicBezTo>
                <a:cubicBezTo>
                  <a:pt x="1025" y="0"/>
                  <a:pt x="1020" y="0"/>
                  <a:pt x="1015" y="0"/>
                </a:cubicBezTo>
                <a:cubicBezTo>
                  <a:pt x="1013" y="0"/>
                  <a:pt x="1011" y="0"/>
                  <a:pt x="1009" y="0"/>
                </a:cubicBezTo>
                <a:cubicBezTo>
                  <a:pt x="1007" y="0"/>
                  <a:pt x="1006" y="1"/>
                  <a:pt x="1006" y="3"/>
                </a:cubicBezTo>
                <a:cubicBezTo>
                  <a:pt x="1006" y="5"/>
                  <a:pt x="1007" y="7"/>
                  <a:pt x="1009" y="7"/>
                </a:cubicBezTo>
                <a:close/>
                <a:moveTo>
                  <a:pt x="965" y="9"/>
                </a:moveTo>
                <a:cubicBezTo>
                  <a:pt x="973" y="8"/>
                  <a:pt x="980" y="8"/>
                  <a:pt x="987" y="8"/>
                </a:cubicBezTo>
                <a:cubicBezTo>
                  <a:pt x="989" y="8"/>
                  <a:pt x="991" y="6"/>
                  <a:pt x="991" y="4"/>
                </a:cubicBezTo>
                <a:cubicBezTo>
                  <a:pt x="991" y="2"/>
                  <a:pt x="989" y="0"/>
                  <a:pt x="987" y="0"/>
                </a:cubicBezTo>
                <a:cubicBezTo>
                  <a:pt x="980" y="1"/>
                  <a:pt x="972" y="1"/>
                  <a:pt x="965" y="1"/>
                </a:cubicBezTo>
                <a:cubicBezTo>
                  <a:pt x="963" y="1"/>
                  <a:pt x="961" y="3"/>
                  <a:pt x="961" y="5"/>
                </a:cubicBezTo>
                <a:cubicBezTo>
                  <a:pt x="961" y="7"/>
                  <a:pt x="963" y="9"/>
                  <a:pt x="965" y="9"/>
                </a:cubicBezTo>
                <a:close/>
                <a:moveTo>
                  <a:pt x="921" y="12"/>
                </a:moveTo>
                <a:cubicBezTo>
                  <a:pt x="928" y="11"/>
                  <a:pt x="936" y="11"/>
                  <a:pt x="943" y="10"/>
                </a:cubicBezTo>
                <a:cubicBezTo>
                  <a:pt x="945" y="10"/>
                  <a:pt x="947" y="8"/>
                  <a:pt x="946" y="6"/>
                </a:cubicBezTo>
                <a:cubicBezTo>
                  <a:pt x="946" y="4"/>
                  <a:pt x="945" y="3"/>
                  <a:pt x="943" y="3"/>
                </a:cubicBezTo>
                <a:cubicBezTo>
                  <a:pt x="935" y="3"/>
                  <a:pt x="928" y="4"/>
                  <a:pt x="920" y="4"/>
                </a:cubicBezTo>
                <a:cubicBezTo>
                  <a:pt x="918" y="4"/>
                  <a:pt x="917" y="6"/>
                  <a:pt x="917" y="8"/>
                </a:cubicBezTo>
                <a:cubicBezTo>
                  <a:pt x="917" y="10"/>
                  <a:pt x="919" y="12"/>
                  <a:pt x="921" y="12"/>
                </a:cubicBezTo>
                <a:close/>
                <a:moveTo>
                  <a:pt x="877" y="16"/>
                </a:moveTo>
                <a:cubicBezTo>
                  <a:pt x="884" y="15"/>
                  <a:pt x="891" y="14"/>
                  <a:pt x="899" y="13"/>
                </a:cubicBezTo>
                <a:cubicBezTo>
                  <a:pt x="901" y="13"/>
                  <a:pt x="902" y="11"/>
                  <a:pt x="902" y="9"/>
                </a:cubicBezTo>
                <a:cubicBezTo>
                  <a:pt x="902" y="7"/>
                  <a:pt x="900" y="6"/>
                  <a:pt x="898" y="6"/>
                </a:cubicBezTo>
                <a:cubicBezTo>
                  <a:pt x="891" y="7"/>
                  <a:pt x="883" y="8"/>
                  <a:pt x="876" y="8"/>
                </a:cubicBezTo>
                <a:cubicBezTo>
                  <a:pt x="874" y="9"/>
                  <a:pt x="872" y="10"/>
                  <a:pt x="873" y="12"/>
                </a:cubicBezTo>
                <a:cubicBezTo>
                  <a:pt x="873" y="14"/>
                  <a:pt x="875" y="16"/>
                  <a:pt x="877" y="16"/>
                </a:cubicBezTo>
                <a:close/>
                <a:moveTo>
                  <a:pt x="833" y="21"/>
                </a:moveTo>
                <a:cubicBezTo>
                  <a:pt x="840" y="20"/>
                  <a:pt x="847" y="19"/>
                  <a:pt x="855" y="18"/>
                </a:cubicBezTo>
                <a:cubicBezTo>
                  <a:pt x="857" y="18"/>
                  <a:pt x="858" y="16"/>
                  <a:pt x="858" y="14"/>
                </a:cubicBezTo>
                <a:cubicBezTo>
                  <a:pt x="858" y="12"/>
                  <a:pt x="856" y="11"/>
                  <a:pt x="854" y="11"/>
                </a:cubicBezTo>
                <a:cubicBezTo>
                  <a:pt x="846" y="12"/>
                  <a:pt x="839" y="13"/>
                  <a:pt x="832" y="14"/>
                </a:cubicBezTo>
                <a:cubicBezTo>
                  <a:pt x="830" y="14"/>
                  <a:pt x="828" y="16"/>
                  <a:pt x="829" y="18"/>
                </a:cubicBezTo>
                <a:cubicBezTo>
                  <a:pt x="829" y="20"/>
                  <a:pt x="831" y="21"/>
                  <a:pt x="833" y="21"/>
                </a:cubicBezTo>
                <a:close/>
                <a:moveTo>
                  <a:pt x="789" y="28"/>
                </a:moveTo>
                <a:cubicBezTo>
                  <a:pt x="796" y="26"/>
                  <a:pt x="803" y="25"/>
                  <a:pt x="811" y="24"/>
                </a:cubicBezTo>
                <a:cubicBezTo>
                  <a:pt x="813" y="24"/>
                  <a:pt x="814" y="22"/>
                  <a:pt x="814" y="20"/>
                </a:cubicBezTo>
                <a:cubicBezTo>
                  <a:pt x="814" y="18"/>
                  <a:pt x="812" y="17"/>
                  <a:pt x="810" y="17"/>
                </a:cubicBezTo>
                <a:cubicBezTo>
                  <a:pt x="802" y="18"/>
                  <a:pt x="795" y="19"/>
                  <a:pt x="788" y="20"/>
                </a:cubicBezTo>
                <a:cubicBezTo>
                  <a:pt x="786" y="21"/>
                  <a:pt x="784" y="23"/>
                  <a:pt x="785" y="25"/>
                </a:cubicBezTo>
                <a:cubicBezTo>
                  <a:pt x="785" y="27"/>
                  <a:pt x="787" y="28"/>
                  <a:pt x="789" y="28"/>
                </a:cubicBezTo>
                <a:close/>
                <a:moveTo>
                  <a:pt x="745" y="36"/>
                </a:moveTo>
                <a:cubicBezTo>
                  <a:pt x="753" y="34"/>
                  <a:pt x="760" y="33"/>
                  <a:pt x="767" y="31"/>
                </a:cubicBezTo>
                <a:cubicBezTo>
                  <a:pt x="769" y="31"/>
                  <a:pt x="770" y="29"/>
                  <a:pt x="770" y="27"/>
                </a:cubicBezTo>
                <a:cubicBezTo>
                  <a:pt x="770" y="25"/>
                  <a:pt x="768" y="24"/>
                  <a:pt x="766" y="24"/>
                </a:cubicBezTo>
                <a:cubicBezTo>
                  <a:pt x="758" y="26"/>
                  <a:pt x="751" y="27"/>
                  <a:pt x="744" y="28"/>
                </a:cubicBezTo>
                <a:cubicBezTo>
                  <a:pt x="742" y="29"/>
                  <a:pt x="741" y="31"/>
                  <a:pt x="741" y="33"/>
                </a:cubicBezTo>
                <a:cubicBezTo>
                  <a:pt x="741" y="35"/>
                  <a:pt x="743" y="36"/>
                  <a:pt x="745" y="36"/>
                </a:cubicBezTo>
                <a:close/>
                <a:moveTo>
                  <a:pt x="702" y="45"/>
                </a:moveTo>
                <a:cubicBezTo>
                  <a:pt x="709" y="43"/>
                  <a:pt x="716" y="42"/>
                  <a:pt x="724" y="40"/>
                </a:cubicBezTo>
                <a:cubicBezTo>
                  <a:pt x="726" y="40"/>
                  <a:pt x="727" y="38"/>
                  <a:pt x="726" y="36"/>
                </a:cubicBezTo>
                <a:cubicBezTo>
                  <a:pt x="726" y="34"/>
                  <a:pt x="724" y="32"/>
                  <a:pt x="722" y="33"/>
                </a:cubicBezTo>
                <a:cubicBezTo>
                  <a:pt x="715" y="35"/>
                  <a:pt x="708" y="36"/>
                  <a:pt x="700" y="38"/>
                </a:cubicBezTo>
                <a:cubicBezTo>
                  <a:pt x="698" y="38"/>
                  <a:pt x="697" y="40"/>
                  <a:pt x="698" y="42"/>
                </a:cubicBezTo>
                <a:cubicBezTo>
                  <a:pt x="698" y="44"/>
                  <a:pt x="700" y="46"/>
                  <a:pt x="702" y="45"/>
                </a:cubicBezTo>
                <a:close/>
                <a:moveTo>
                  <a:pt x="659" y="56"/>
                </a:moveTo>
                <a:cubicBezTo>
                  <a:pt x="666" y="54"/>
                  <a:pt x="673" y="52"/>
                  <a:pt x="680" y="50"/>
                </a:cubicBezTo>
                <a:cubicBezTo>
                  <a:pt x="682" y="50"/>
                  <a:pt x="684" y="48"/>
                  <a:pt x="683" y="46"/>
                </a:cubicBezTo>
                <a:cubicBezTo>
                  <a:pt x="683" y="44"/>
                  <a:pt x="681" y="43"/>
                  <a:pt x="679" y="43"/>
                </a:cubicBezTo>
                <a:cubicBezTo>
                  <a:pt x="671" y="45"/>
                  <a:pt x="664" y="47"/>
                  <a:pt x="657" y="49"/>
                </a:cubicBezTo>
                <a:cubicBezTo>
                  <a:pt x="655" y="49"/>
                  <a:pt x="654" y="51"/>
                  <a:pt x="655" y="53"/>
                </a:cubicBezTo>
                <a:cubicBezTo>
                  <a:pt x="655" y="55"/>
                  <a:pt x="657" y="56"/>
                  <a:pt x="659" y="56"/>
                </a:cubicBezTo>
                <a:close/>
                <a:moveTo>
                  <a:pt x="616" y="68"/>
                </a:moveTo>
                <a:cubicBezTo>
                  <a:pt x="624" y="66"/>
                  <a:pt x="631" y="64"/>
                  <a:pt x="638" y="62"/>
                </a:cubicBezTo>
                <a:cubicBezTo>
                  <a:pt x="640" y="61"/>
                  <a:pt x="641" y="59"/>
                  <a:pt x="640" y="57"/>
                </a:cubicBezTo>
                <a:cubicBezTo>
                  <a:pt x="640" y="55"/>
                  <a:pt x="638" y="54"/>
                  <a:pt x="636" y="55"/>
                </a:cubicBezTo>
                <a:cubicBezTo>
                  <a:pt x="628" y="57"/>
                  <a:pt x="621" y="59"/>
                  <a:pt x="614" y="61"/>
                </a:cubicBezTo>
                <a:cubicBezTo>
                  <a:pt x="612" y="62"/>
                  <a:pt x="611" y="64"/>
                  <a:pt x="612" y="66"/>
                </a:cubicBezTo>
                <a:cubicBezTo>
                  <a:pt x="612" y="68"/>
                  <a:pt x="615" y="69"/>
                  <a:pt x="616" y="68"/>
                </a:cubicBezTo>
                <a:close/>
                <a:moveTo>
                  <a:pt x="574" y="82"/>
                </a:moveTo>
                <a:cubicBezTo>
                  <a:pt x="581" y="80"/>
                  <a:pt x="588" y="77"/>
                  <a:pt x="595" y="75"/>
                </a:cubicBezTo>
                <a:cubicBezTo>
                  <a:pt x="597" y="74"/>
                  <a:pt x="598" y="72"/>
                  <a:pt x="598" y="70"/>
                </a:cubicBezTo>
                <a:cubicBezTo>
                  <a:pt x="597" y="68"/>
                  <a:pt x="595" y="67"/>
                  <a:pt x="593" y="68"/>
                </a:cubicBezTo>
                <a:cubicBezTo>
                  <a:pt x="586" y="70"/>
                  <a:pt x="579" y="73"/>
                  <a:pt x="572" y="75"/>
                </a:cubicBezTo>
                <a:cubicBezTo>
                  <a:pt x="570" y="76"/>
                  <a:pt x="569" y="78"/>
                  <a:pt x="570" y="80"/>
                </a:cubicBezTo>
                <a:cubicBezTo>
                  <a:pt x="570" y="82"/>
                  <a:pt x="572" y="83"/>
                  <a:pt x="574" y="82"/>
                </a:cubicBezTo>
                <a:close/>
                <a:moveTo>
                  <a:pt x="533" y="97"/>
                </a:moveTo>
                <a:cubicBezTo>
                  <a:pt x="540" y="95"/>
                  <a:pt x="547" y="92"/>
                  <a:pt x="554" y="89"/>
                </a:cubicBezTo>
                <a:cubicBezTo>
                  <a:pt x="555" y="89"/>
                  <a:pt x="556" y="87"/>
                  <a:pt x="556" y="85"/>
                </a:cubicBezTo>
                <a:cubicBezTo>
                  <a:pt x="555" y="83"/>
                  <a:pt x="553" y="82"/>
                  <a:pt x="551" y="83"/>
                </a:cubicBezTo>
                <a:cubicBezTo>
                  <a:pt x="544" y="85"/>
                  <a:pt x="537" y="88"/>
                  <a:pt x="530" y="90"/>
                </a:cubicBezTo>
                <a:cubicBezTo>
                  <a:pt x="528" y="91"/>
                  <a:pt x="527" y="93"/>
                  <a:pt x="528" y="95"/>
                </a:cubicBezTo>
                <a:cubicBezTo>
                  <a:pt x="529" y="97"/>
                  <a:pt x="531" y="98"/>
                  <a:pt x="533" y="97"/>
                </a:cubicBezTo>
                <a:close/>
                <a:moveTo>
                  <a:pt x="492" y="114"/>
                </a:moveTo>
                <a:cubicBezTo>
                  <a:pt x="499" y="111"/>
                  <a:pt x="505" y="108"/>
                  <a:pt x="512" y="106"/>
                </a:cubicBezTo>
                <a:cubicBezTo>
                  <a:pt x="514" y="105"/>
                  <a:pt x="515" y="103"/>
                  <a:pt x="514" y="101"/>
                </a:cubicBezTo>
                <a:cubicBezTo>
                  <a:pt x="514" y="99"/>
                  <a:pt x="511" y="98"/>
                  <a:pt x="509" y="99"/>
                </a:cubicBezTo>
                <a:cubicBezTo>
                  <a:pt x="503" y="102"/>
                  <a:pt x="496" y="105"/>
                  <a:pt x="489" y="107"/>
                </a:cubicBezTo>
                <a:cubicBezTo>
                  <a:pt x="487" y="108"/>
                  <a:pt x="486" y="110"/>
                  <a:pt x="487" y="112"/>
                </a:cubicBezTo>
                <a:cubicBezTo>
                  <a:pt x="488" y="114"/>
                  <a:pt x="490" y="115"/>
                  <a:pt x="492" y="114"/>
                </a:cubicBezTo>
                <a:close/>
                <a:moveTo>
                  <a:pt x="452" y="133"/>
                </a:moveTo>
                <a:cubicBezTo>
                  <a:pt x="458" y="130"/>
                  <a:pt x="465" y="126"/>
                  <a:pt x="472" y="123"/>
                </a:cubicBezTo>
                <a:cubicBezTo>
                  <a:pt x="474" y="122"/>
                  <a:pt x="474" y="120"/>
                  <a:pt x="474" y="118"/>
                </a:cubicBezTo>
                <a:cubicBezTo>
                  <a:pt x="473" y="117"/>
                  <a:pt x="470" y="116"/>
                  <a:pt x="469" y="117"/>
                </a:cubicBezTo>
                <a:cubicBezTo>
                  <a:pt x="462" y="120"/>
                  <a:pt x="455" y="123"/>
                  <a:pt x="448" y="126"/>
                </a:cubicBezTo>
                <a:cubicBezTo>
                  <a:pt x="447" y="127"/>
                  <a:pt x="446" y="129"/>
                  <a:pt x="447" y="131"/>
                </a:cubicBezTo>
                <a:cubicBezTo>
                  <a:pt x="448" y="133"/>
                  <a:pt x="450" y="134"/>
                  <a:pt x="452" y="133"/>
                </a:cubicBezTo>
                <a:close/>
                <a:moveTo>
                  <a:pt x="412" y="153"/>
                </a:moveTo>
                <a:cubicBezTo>
                  <a:pt x="419" y="149"/>
                  <a:pt x="425" y="146"/>
                  <a:pt x="432" y="143"/>
                </a:cubicBezTo>
                <a:cubicBezTo>
                  <a:pt x="434" y="142"/>
                  <a:pt x="434" y="139"/>
                  <a:pt x="433" y="138"/>
                </a:cubicBezTo>
                <a:cubicBezTo>
                  <a:pt x="432" y="136"/>
                  <a:pt x="430" y="135"/>
                  <a:pt x="428" y="136"/>
                </a:cubicBezTo>
                <a:cubicBezTo>
                  <a:pt x="422" y="139"/>
                  <a:pt x="415" y="143"/>
                  <a:pt x="409" y="146"/>
                </a:cubicBezTo>
                <a:cubicBezTo>
                  <a:pt x="407" y="147"/>
                  <a:pt x="406" y="149"/>
                  <a:pt x="407" y="151"/>
                </a:cubicBezTo>
                <a:cubicBezTo>
                  <a:pt x="408" y="153"/>
                  <a:pt x="410" y="154"/>
                  <a:pt x="412" y="153"/>
                </a:cubicBezTo>
                <a:close/>
                <a:moveTo>
                  <a:pt x="373" y="174"/>
                </a:moveTo>
                <a:cubicBezTo>
                  <a:pt x="380" y="171"/>
                  <a:pt x="386" y="167"/>
                  <a:pt x="393" y="163"/>
                </a:cubicBezTo>
                <a:cubicBezTo>
                  <a:pt x="394" y="162"/>
                  <a:pt x="395" y="160"/>
                  <a:pt x="394" y="158"/>
                </a:cubicBezTo>
                <a:cubicBezTo>
                  <a:pt x="393" y="157"/>
                  <a:pt x="391" y="156"/>
                  <a:pt x="389" y="157"/>
                </a:cubicBezTo>
                <a:cubicBezTo>
                  <a:pt x="383" y="161"/>
                  <a:pt x="376" y="164"/>
                  <a:pt x="370" y="168"/>
                </a:cubicBezTo>
                <a:cubicBezTo>
                  <a:pt x="368" y="169"/>
                  <a:pt x="367" y="171"/>
                  <a:pt x="368" y="173"/>
                </a:cubicBezTo>
                <a:cubicBezTo>
                  <a:pt x="369" y="175"/>
                  <a:pt x="372" y="175"/>
                  <a:pt x="373" y="174"/>
                </a:cubicBezTo>
                <a:close/>
                <a:moveTo>
                  <a:pt x="336" y="198"/>
                </a:moveTo>
                <a:cubicBezTo>
                  <a:pt x="342" y="194"/>
                  <a:pt x="348" y="190"/>
                  <a:pt x="355" y="186"/>
                </a:cubicBezTo>
                <a:cubicBezTo>
                  <a:pt x="356" y="185"/>
                  <a:pt x="357" y="182"/>
                  <a:pt x="356" y="181"/>
                </a:cubicBezTo>
                <a:cubicBezTo>
                  <a:pt x="355" y="179"/>
                  <a:pt x="352" y="178"/>
                  <a:pt x="351" y="180"/>
                </a:cubicBezTo>
                <a:cubicBezTo>
                  <a:pt x="344" y="183"/>
                  <a:pt x="338" y="187"/>
                  <a:pt x="332" y="191"/>
                </a:cubicBezTo>
                <a:cubicBezTo>
                  <a:pt x="330" y="193"/>
                  <a:pt x="330" y="195"/>
                  <a:pt x="331" y="197"/>
                </a:cubicBezTo>
                <a:cubicBezTo>
                  <a:pt x="332" y="198"/>
                  <a:pt x="334" y="199"/>
                  <a:pt x="336" y="198"/>
                </a:cubicBezTo>
                <a:close/>
                <a:moveTo>
                  <a:pt x="299" y="222"/>
                </a:moveTo>
                <a:cubicBezTo>
                  <a:pt x="305" y="218"/>
                  <a:pt x="311" y="214"/>
                  <a:pt x="317" y="210"/>
                </a:cubicBezTo>
                <a:cubicBezTo>
                  <a:pt x="319" y="209"/>
                  <a:pt x="319" y="206"/>
                  <a:pt x="318" y="205"/>
                </a:cubicBezTo>
                <a:cubicBezTo>
                  <a:pt x="317" y="203"/>
                  <a:pt x="315" y="203"/>
                  <a:pt x="313" y="204"/>
                </a:cubicBezTo>
                <a:cubicBezTo>
                  <a:pt x="307" y="208"/>
                  <a:pt x="301" y="212"/>
                  <a:pt x="295" y="216"/>
                </a:cubicBezTo>
                <a:cubicBezTo>
                  <a:pt x="293" y="218"/>
                  <a:pt x="293" y="220"/>
                  <a:pt x="294" y="222"/>
                </a:cubicBezTo>
                <a:cubicBezTo>
                  <a:pt x="295" y="223"/>
                  <a:pt x="297" y="224"/>
                  <a:pt x="299" y="222"/>
                </a:cubicBezTo>
                <a:close/>
                <a:moveTo>
                  <a:pt x="263" y="249"/>
                </a:moveTo>
                <a:cubicBezTo>
                  <a:pt x="269" y="244"/>
                  <a:pt x="275" y="240"/>
                  <a:pt x="281" y="235"/>
                </a:cubicBezTo>
                <a:cubicBezTo>
                  <a:pt x="283" y="234"/>
                  <a:pt x="283" y="232"/>
                  <a:pt x="282" y="230"/>
                </a:cubicBezTo>
                <a:cubicBezTo>
                  <a:pt x="281" y="229"/>
                  <a:pt x="278" y="228"/>
                  <a:pt x="277" y="229"/>
                </a:cubicBezTo>
                <a:cubicBezTo>
                  <a:pt x="271" y="234"/>
                  <a:pt x="265" y="238"/>
                  <a:pt x="259" y="243"/>
                </a:cubicBezTo>
                <a:cubicBezTo>
                  <a:pt x="257" y="244"/>
                  <a:pt x="257" y="246"/>
                  <a:pt x="258" y="248"/>
                </a:cubicBezTo>
                <a:cubicBezTo>
                  <a:pt x="259" y="250"/>
                  <a:pt x="262" y="250"/>
                  <a:pt x="263" y="249"/>
                </a:cubicBezTo>
                <a:close/>
                <a:moveTo>
                  <a:pt x="229" y="276"/>
                </a:moveTo>
                <a:cubicBezTo>
                  <a:pt x="235" y="272"/>
                  <a:pt x="240" y="267"/>
                  <a:pt x="246" y="262"/>
                </a:cubicBezTo>
                <a:cubicBezTo>
                  <a:pt x="248" y="261"/>
                  <a:pt x="248" y="259"/>
                  <a:pt x="247" y="257"/>
                </a:cubicBezTo>
                <a:cubicBezTo>
                  <a:pt x="245" y="256"/>
                  <a:pt x="243" y="255"/>
                  <a:pt x="241" y="257"/>
                </a:cubicBezTo>
                <a:cubicBezTo>
                  <a:pt x="236" y="261"/>
                  <a:pt x="230" y="266"/>
                  <a:pt x="224" y="271"/>
                </a:cubicBezTo>
                <a:cubicBezTo>
                  <a:pt x="223" y="272"/>
                  <a:pt x="222" y="274"/>
                  <a:pt x="224" y="276"/>
                </a:cubicBezTo>
                <a:cubicBezTo>
                  <a:pt x="225" y="278"/>
                  <a:pt x="227" y="278"/>
                  <a:pt x="229" y="276"/>
                </a:cubicBezTo>
                <a:close/>
                <a:moveTo>
                  <a:pt x="196" y="306"/>
                </a:moveTo>
                <a:cubicBezTo>
                  <a:pt x="201" y="301"/>
                  <a:pt x="207" y="296"/>
                  <a:pt x="212" y="291"/>
                </a:cubicBezTo>
                <a:cubicBezTo>
                  <a:pt x="214" y="290"/>
                  <a:pt x="214" y="287"/>
                  <a:pt x="212" y="286"/>
                </a:cubicBezTo>
                <a:cubicBezTo>
                  <a:pt x="211" y="284"/>
                  <a:pt x="209" y="284"/>
                  <a:pt x="207" y="285"/>
                </a:cubicBezTo>
                <a:cubicBezTo>
                  <a:pt x="202" y="290"/>
                  <a:pt x="196" y="295"/>
                  <a:pt x="191" y="300"/>
                </a:cubicBezTo>
                <a:cubicBezTo>
                  <a:pt x="189" y="302"/>
                  <a:pt x="189" y="304"/>
                  <a:pt x="190" y="306"/>
                </a:cubicBezTo>
                <a:cubicBezTo>
                  <a:pt x="192" y="307"/>
                  <a:pt x="194" y="307"/>
                  <a:pt x="196" y="306"/>
                </a:cubicBezTo>
                <a:close/>
                <a:moveTo>
                  <a:pt x="164" y="337"/>
                </a:moveTo>
                <a:cubicBezTo>
                  <a:pt x="169" y="331"/>
                  <a:pt x="174" y="326"/>
                  <a:pt x="180" y="321"/>
                </a:cubicBezTo>
                <a:cubicBezTo>
                  <a:pt x="181" y="320"/>
                  <a:pt x="181" y="317"/>
                  <a:pt x="180" y="316"/>
                </a:cubicBezTo>
                <a:cubicBezTo>
                  <a:pt x="178" y="314"/>
                  <a:pt x="176" y="314"/>
                  <a:pt x="174" y="316"/>
                </a:cubicBezTo>
                <a:cubicBezTo>
                  <a:pt x="169" y="321"/>
                  <a:pt x="164" y="326"/>
                  <a:pt x="159" y="331"/>
                </a:cubicBezTo>
                <a:cubicBezTo>
                  <a:pt x="157" y="333"/>
                  <a:pt x="157" y="335"/>
                  <a:pt x="159" y="337"/>
                </a:cubicBezTo>
                <a:cubicBezTo>
                  <a:pt x="160" y="338"/>
                  <a:pt x="162" y="338"/>
                  <a:pt x="164" y="337"/>
                </a:cubicBezTo>
                <a:close/>
                <a:moveTo>
                  <a:pt x="133" y="369"/>
                </a:moveTo>
                <a:cubicBezTo>
                  <a:pt x="138" y="363"/>
                  <a:pt x="143" y="358"/>
                  <a:pt x="148" y="352"/>
                </a:cubicBezTo>
                <a:cubicBezTo>
                  <a:pt x="150" y="351"/>
                  <a:pt x="150" y="349"/>
                  <a:pt x="148" y="347"/>
                </a:cubicBezTo>
                <a:cubicBezTo>
                  <a:pt x="147" y="346"/>
                  <a:pt x="144" y="346"/>
                  <a:pt x="143" y="347"/>
                </a:cubicBezTo>
                <a:cubicBezTo>
                  <a:pt x="138" y="353"/>
                  <a:pt x="133" y="358"/>
                  <a:pt x="128" y="364"/>
                </a:cubicBezTo>
                <a:cubicBezTo>
                  <a:pt x="126" y="365"/>
                  <a:pt x="127" y="368"/>
                  <a:pt x="128" y="369"/>
                </a:cubicBezTo>
                <a:cubicBezTo>
                  <a:pt x="130" y="370"/>
                  <a:pt x="132" y="370"/>
                  <a:pt x="133" y="369"/>
                </a:cubicBezTo>
                <a:close/>
                <a:moveTo>
                  <a:pt x="104" y="402"/>
                </a:moveTo>
                <a:cubicBezTo>
                  <a:pt x="109" y="397"/>
                  <a:pt x="114" y="391"/>
                  <a:pt x="119" y="385"/>
                </a:cubicBezTo>
                <a:cubicBezTo>
                  <a:pt x="120" y="384"/>
                  <a:pt x="120" y="381"/>
                  <a:pt x="118" y="380"/>
                </a:cubicBezTo>
                <a:cubicBezTo>
                  <a:pt x="117" y="379"/>
                  <a:pt x="114" y="379"/>
                  <a:pt x="113" y="380"/>
                </a:cubicBezTo>
                <a:cubicBezTo>
                  <a:pt x="108" y="386"/>
                  <a:pt x="103" y="392"/>
                  <a:pt x="99" y="397"/>
                </a:cubicBezTo>
                <a:cubicBezTo>
                  <a:pt x="97" y="399"/>
                  <a:pt x="98" y="401"/>
                  <a:pt x="99" y="403"/>
                </a:cubicBezTo>
                <a:cubicBezTo>
                  <a:pt x="101" y="404"/>
                  <a:pt x="103" y="404"/>
                  <a:pt x="104" y="402"/>
                </a:cubicBezTo>
                <a:close/>
                <a:moveTo>
                  <a:pt x="77" y="437"/>
                </a:moveTo>
                <a:cubicBezTo>
                  <a:pt x="81" y="431"/>
                  <a:pt x="86" y="425"/>
                  <a:pt x="90" y="419"/>
                </a:cubicBezTo>
                <a:cubicBezTo>
                  <a:pt x="92" y="418"/>
                  <a:pt x="91" y="416"/>
                  <a:pt x="90" y="414"/>
                </a:cubicBezTo>
                <a:cubicBezTo>
                  <a:pt x="88" y="413"/>
                  <a:pt x="86" y="413"/>
                  <a:pt x="85" y="415"/>
                </a:cubicBezTo>
                <a:cubicBezTo>
                  <a:pt x="80" y="421"/>
                  <a:pt x="75" y="427"/>
                  <a:pt x="71" y="433"/>
                </a:cubicBezTo>
                <a:cubicBezTo>
                  <a:pt x="70" y="434"/>
                  <a:pt x="70" y="437"/>
                  <a:pt x="72" y="438"/>
                </a:cubicBezTo>
                <a:cubicBezTo>
                  <a:pt x="73" y="439"/>
                  <a:pt x="76" y="439"/>
                  <a:pt x="77" y="437"/>
                </a:cubicBezTo>
                <a:close/>
                <a:moveTo>
                  <a:pt x="51" y="473"/>
                </a:moveTo>
                <a:cubicBezTo>
                  <a:pt x="55" y="467"/>
                  <a:pt x="60" y="461"/>
                  <a:pt x="64" y="455"/>
                </a:cubicBezTo>
                <a:cubicBezTo>
                  <a:pt x="65" y="453"/>
                  <a:pt x="65" y="451"/>
                  <a:pt x="63" y="450"/>
                </a:cubicBezTo>
                <a:cubicBezTo>
                  <a:pt x="61" y="449"/>
                  <a:pt x="59" y="449"/>
                  <a:pt x="58" y="451"/>
                </a:cubicBezTo>
                <a:cubicBezTo>
                  <a:pt x="53" y="457"/>
                  <a:pt x="49" y="463"/>
                  <a:pt x="45" y="469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8" y="475"/>
                  <a:pt x="50" y="475"/>
                  <a:pt x="51" y="473"/>
                </a:cubicBezTo>
                <a:close/>
                <a:moveTo>
                  <a:pt x="28" y="511"/>
                </a:moveTo>
                <a:cubicBezTo>
                  <a:pt x="31" y="505"/>
                  <a:pt x="35" y="499"/>
                  <a:pt x="39" y="492"/>
                </a:cubicBezTo>
                <a:cubicBezTo>
                  <a:pt x="41" y="490"/>
                  <a:pt x="40" y="488"/>
                  <a:pt x="38" y="487"/>
                </a:cubicBezTo>
                <a:cubicBezTo>
                  <a:pt x="37" y="486"/>
                  <a:pt x="34" y="486"/>
                  <a:pt x="33" y="488"/>
                </a:cubicBezTo>
                <a:cubicBezTo>
                  <a:pt x="29" y="495"/>
                  <a:pt x="25" y="501"/>
                  <a:pt x="22" y="507"/>
                </a:cubicBezTo>
                <a:cubicBezTo>
                  <a:pt x="21" y="509"/>
                  <a:pt x="21" y="511"/>
                  <a:pt x="23" y="512"/>
                </a:cubicBezTo>
                <a:cubicBezTo>
                  <a:pt x="25" y="513"/>
                  <a:pt x="27" y="513"/>
                  <a:pt x="28" y="511"/>
                </a:cubicBezTo>
                <a:close/>
                <a:moveTo>
                  <a:pt x="7" y="550"/>
                </a:moveTo>
                <a:cubicBezTo>
                  <a:pt x="7" y="550"/>
                  <a:pt x="7" y="550"/>
                  <a:pt x="7" y="550"/>
                </a:cubicBezTo>
                <a:cubicBezTo>
                  <a:pt x="8" y="548"/>
                  <a:pt x="11" y="541"/>
                  <a:pt x="17" y="530"/>
                </a:cubicBezTo>
                <a:cubicBezTo>
                  <a:pt x="18" y="528"/>
                  <a:pt x="17" y="526"/>
                  <a:pt x="16" y="525"/>
                </a:cubicBezTo>
                <a:cubicBezTo>
                  <a:pt x="14" y="524"/>
                  <a:pt x="12" y="525"/>
                  <a:pt x="11" y="527"/>
                </a:cubicBezTo>
                <a:cubicBezTo>
                  <a:pt x="4" y="540"/>
                  <a:pt x="1" y="547"/>
                  <a:pt x="1" y="547"/>
                </a:cubicBezTo>
                <a:cubicBezTo>
                  <a:pt x="0" y="549"/>
                  <a:pt x="1" y="551"/>
                  <a:pt x="2" y="552"/>
                </a:cubicBezTo>
                <a:cubicBezTo>
                  <a:pt x="4" y="553"/>
                  <a:pt x="7" y="552"/>
                  <a:pt x="7" y="5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57" name="组合 156"/>
          <p:cNvGrpSpPr/>
          <p:nvPr/>
        </p:nvGrpSpPr>
        <p:grpSpPr>
          <a:xfrm>
            <a:off x="-4763" y="3634042"/>
            <a:ext cx="9153526" cy="1895475"/>
            <a:chOff x="-6350" y="6061075"/>
            <a:chExt cx="12204701" cy="2527300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2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3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4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5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6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160" name="文本框 3"/>
          <p:cNvSpPr txBox="1">
            <a:spLocks noChangeArrowheads="1"/>
          </p:cNvSpPr>
          <p:nvPr/>
        </p:nvSpPr>
        <p:spPr bwMode="auto">
          <a:xfrm>
            <a:off x="2971800" y="3943350"/>
            <a:ext cx="38042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Tạm</a:t>
            </a: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biệt</a:t>
            </a: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các</a:t>
            </a: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em</a:t>
            </a:r>
            <a:endParaRPr lang="zh-CN" altLang="en-US" sz="3600" dirty="0">
              <a:solidFill>
                <a:srgbClr val="1361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3168253" y="4596067"/>
            <a:ext cx="2807494" cy="100013"/>
            <a:chOff x="1152525" y="6490945"/>
            <a:chExt cx="3743325" cy="133350"/>
          </a:xfrm>
          <a:solidFill>
            <a:schemeClr val="bg1"/>
          </a:solidFill>
        </p:grpSpPr>
        <p:sp>
          <p:nvSpPr>
            <p:cNvPr id="162" name="椭圆 161"/>
            <p:cNvSpPr/>
            <p:nvPr/>
          </p:nvSpPr>
          <p:spPr bwMode="auto">
            <a:xfrm>
              <a:off x="2952750" y="6490945"/>
              <a:ext cx="133350" cy="133350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椭圆 162"/>
            <p:cNvSpPr/>
            <p:nvPr/>
          </p:nvSpPr>
          <p:spPr bwMode="auto">
            <a:xfrm>
              <a:off x="3219450" y="6511926"/>
              <a:ext cx="85724" cy="85724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椭圆 163"/>
            <p:cNvSpPr/>
            <p:nvPr/>
          </p:nvSpPr>
          <p:spPr bwMode="auto">
            <a:xfrm>
              <a:off x="2733676" y="6514758"/>
              <a:ext cx="85724" cy="85724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65" name="直接连接符 164"/>
            <p:cNvCxnSpPr/>
            <p:nvPr/>
          </p:nvCxnSpPr>
          <p:spPr bwMode="auto">
            <a:xfrm>
              <a:off x="3416300" y="6548439"/>
              <a:ext cx="1479550" cy="0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直接连接符 165"/>
            <p:cNvCxnSpPr/>
            <p:nvPr/>
          </p:nvCxnSpPr>
          <p:spPr bwMode="auto">
            <a:xfrm>
              <a:off x="1152525" y="6548439"/>
              <a:ext cx="1479550" cy="0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9956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reeform 5"/>
          <p:cNvSpPr>
            <a:spLocks/>
          </p:cNvSpPr>
          <p:nvPr/>
        </p:nvSpPr>
        <p:spPr bwMode="auto">
          <a:xfrm>
            <a:off x="-9525" y="3622282"/>
            <a:ext cx="9153525" cy="1531145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2150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624013"/>
            <a:ext cx="2531269" cy="350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19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5471" y="938213"/>
            <a:ext cx="4874419" cy="283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文本框 546"/>
          <p:cNvSpPr txBox="1">
            <a:spLocks noChangeArrowheads="1"/>
          </p:cNvSpPr>
          <p:nvPr/>
        </p:nvSpPr>
        <p:spPr bwMode="auto">
          <a:xfrm>
            <a:off x="4571999" y="1428750"/>
            <a:ext cx="3226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I.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Các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loại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láy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4763" y="3236119"/>
            <a:ext cx="9153526" cy="1895475"/>
            <a:chOff x="-6350" y="6061075"/>
            <a:chExt cx="12204701" cy="25273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3598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 txBox="1">
            <a:spLocks noChangeArrowheads="1"/>
          </p:cNvSpPr>
          <p:nvPr/>
        </p:nvSpPr>
        <p:spPr bwMode="auto">
          <a:xfrm>
            <a:off x="4711700" y="3161527"/>
            <a:ext cx="1689100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ếu máo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 txBox="1">
            <a:spLocks noChangeArrowheads="1"/>
          </p:cNvSpPr>
          <p:nvPr/>
        </p:nvSpPr>
        <p:spPr bwMode="auto">
          <a:xfrm>
            <a:off x="4800599" y="4134268"/>
            <a:ext cx="1600201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iêu xiêu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Content Placeholder 2"/>
          <p:cNvSpPr txBox="1">
            <a:spLocks noChangeArrowheads="1"/>
          </p:cNvSpPr>
          <p:nvPr/>
        </p:nvSpPr>
        <p:spPr bwMode="auto">
          <a:xfrm>
            <a:off x="4711700" y="2273322"/>
            <a:ext cx="16002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đăm đăm</a:t>
            </a:r>
            <a:endParaRPr lang="en-US" altLang="zh-CN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273322"/>
            <a:ext cx="2857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3161527"/>
            <a:ext cx="42029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4134268"/>
            <a:ext cx="420291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220806" y="1674437"/>
            <a:ext cx="3212306" cy="34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6000" y="993014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Quan sát và đưa ra nhận xét về đặc điểm của các từ láy sau: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2090737" y="133350"/>
            <a:ext cx="40671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Ví dụ 1: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" y="1699023"/>
            <a:ext cx="2857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" y="2787253"/>
            <a:ext cx="42029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" y="4064794"/>
            <a:ext cx="420291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 bwMode="auto">
          <a:xfrm>
            <a:off x="2514600" y="1687117"/>
            <a:ext cx="3810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2514600" y="2785357"/>
            <a:ext cx="3810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514600" y="4095750"/>
            <a:ext cx="3810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2719685"/>
            <a:ext cx="34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Giống phụ âm đầu “m”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6271" y="4056458"/>
            <a:ext cx="3289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Giống vần “iêu”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599" y="1682652"/>
            <a:ext cx="326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iống hoàn toàn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Brace 19"/>
          <p:cNvSpPr/>
          <p:nvPr/>
        </p:nvSpPr>
        <p:spPr bwMode="auto">
          <a:xfrm>
            <a:off x="7073900" y="2661937"/>
            <a:ext cx="533400" cy="2133600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7048500" y="1709739"/>
            <a:ext cx="3810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7300" y="3093246"/>
            <a:ext cx="1384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láy bộ phận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0" y="1422052"/>
            <a:ext cx="153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láy toàn bộ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ontent Placeholder 2"/>
          <p:cNvSpPr txBox="1">
            <a:spLocks noChangeArrowheads="1"/>
          </p:cNvSpPr>
          <p:nvPr/>
        </p:nvSpPr>
        <p:spPr bwMode="auto">
          <a:xfrm>
            <a:off x="657225" y="2746867"/>
            <a:ext cx="18573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ếu máo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ontent Placeholder 2"/>
          <p:cNvSpPr txBox="1">
            <a:spLocks noChangeArrowheads="1"/>
          </p:cNvSpPr>
          <p:nvPr/>
        </p:nvSpPr>
        <p:spPr bwMode="auto">
          <a:xfrm>
            <a:off x="669925" y="4063603"/>
            <a:ext cx="1600201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iêu xiêu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ontent Placeholder 2"/>
          <p:cNvSpPr txBox="1">
            <a:spLocks noChangeArrowheads="1"/>
          </p:cNvSpPr>
          <p:nvPr/>
        </p:nvSpPr>
        <p:spPr bwMode="auto">
          <a:xfrm>
            <a:off x="669926" y="1676401"/>
            <a:ext cx="16002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đăm đăm</a:t>
            </a:r>
            <a:endParaRPr lang="en-US" altLang="zh-CN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ontent Placeholder 2"/>
          <p:cNvSpPr txBox="1">
            <a:spLocks noChangeArrowheads="1"/>
          </p:cNvSpPr>
          <p:nvPr/>
        </p:nvSpPr>
        <p:spPr bwMode="auto">
          <a:xfrm>
            <a:off x="2090737" y="133350"/>
            <a:ext cx="40671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Ví dụ 1: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355923" y="3154656"/>
            <a:ext cx="152435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4851399" y="447675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77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 animBg="1"/>
      <p:bldP spid="21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文本框 57"/>
          <p:cNvSpPr txBox="1">
            <a:spLocks noChangeArrowheads="1"/>
          </p:cNvSpPr>
          <p:nvPr/>
        </p:nvSpPr>
        <p:spPr bwMode="auto">
          <a:xfrm>
            <a:off x="511969" y="1970961"/>
            <a:ext cx="9370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6600" b="1" dirty="0">
                <a:solidFill>
                  <a:srgbClr val="00AFF0"/>
                </a:solidFill>
                <a:latin typeface="微软雅黑" panose="020B0503020204020204" pitchFamily="34" charset="-122"/>
              </a:rPr>
              <a:t>A</a:t>
            </a:r>
            <a:endParaRPr lang="zh-CN" altLang="en-US" sz="6600" b="1" dirty="0">
              <a:solidFill>
                <a:srgbClr val="00AFF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726" name="矩形 58"/>
          <p:cNvSpPr>
            <a:spLocks noChangeArrowheads="1"/>
          </p:cNvSpPr>
          <p:nvPr/>
        </p:nvSpPr>
        <p:spPr bwMode="auto">
          <a:xfrm>
            <a:off x="1427957" y="2015014"/>
            <a:ext cx="51851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None/>
            </a:pP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Vừa nghe thấy thế, em tôi bất giác run lên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bần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 bật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, kinh hoàng đưa cặp mắt tuyệt vọng nhìn tôi.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96" y="1569244"/>
            <a:ext cx="2272904" cy="357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文本框 57"/>
          <p:cNvSpPr txBox="1">
            <a:spLocks noChangeArrowheads="1"/>
          </p:cNvSpPr>
          <p:nvPr/>
        </p:nvSpPr>
        <p:spPr bwMode="auto">
          <a:xfrm>
            <a:off x="508397" y="3368754"/>
            <a:ext cx="9370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6600" b="1" dirty="0">
                <a:solidFill>
                  <a:srgbClr val="05C535"/>
                </a:solidFill>
                <a:latin typeface="微软雅黑" panose="020B0503020204020204" pitchFamily="34" charset="-122"/>
              </a:rPr>
              <a:t>B</a:t>
            </a:r>
            <a:endParaRPr lang="zh-CN" altLang="en-US" sz="6600" b="1" dirty="0">
              <a:solidFill>
                <a:srgbClr val="05C535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730" name="矩形 58"/>
          <p:cNvSpPr>
            <a:spLocks noChangeArrowheads="1"/>
          </p:cNvSpPr>
          <p:nvPr/>
        </p:nvSpPr>
        <p:spPr bwMode="auto">
          <a:xfrm>
            <a:off x="1440657" y="3414791"/>
            <a:ext cx="503634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None/>
            </a:pP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Cặp mắt đen của em lúc này buồn 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m thẳm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, hai bờ mi đã sưng mọng lên vì khóc nhiều.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265430">
            <a:off x="7057061" y="1626505"/>
            <a:ext cx="1329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10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732" y="101325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Vì sao các từ láy (in đậm) dưới đây không nói được là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bật bật, thẳm thẳm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 noChangeArrowheads="1"/>
          </p:cNvSpPr>
          <p:nvPr/>
        </p:nvSpPr>
        <p:spPr bwMode="auto">
          <a:xfrm>
            <a:off x="2090737" y="133350"/>
            <a:ext cx="40671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Ví dụ 2: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6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3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7"/>
          <p:cNvSpPr txBox="1">
            <a:spLocks noChangeArrowheads="1"/>
          </p:cNvSpPr>
          <p:nvPr/>
        </p:nvSpPr>
        <p:spPr bwMode="auto">
          <a:xfrm>
            <a:off x="152400" y="1330464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4000" b="1" dirty="0">
                <a:solidFill>
                  <a:srgbClr val="00AFF0"/>
                </a:solidFill>
                <a:latin typeface="微软雅黑" panose="020B0503020204020204" pitchFamily="34" charset="-122"/>
              </a:rPr>
              <a:t>A</a:t>
            </a:r>
            <a:endParaRPr lang="zh-CN" altLang="en-US" sz="4000" b="1" dirty="0">
              <a:solidFill>
                <a:srgbClr val="00AFF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58"/>
          <p:cNvSpPr>
            <a:spLocks noChangeArrowheads="1"/>
          </p:cNvSpPr>
          <p:nvPr/>
        </p:nvSpPr>
        <p:spPr bwMode="auto">
          <a:xfrm>
            <a:off x="914401" y="1559064"/>
            <a:ext cx="320992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None/>
            </a:pP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bật bật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bần bật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本框 57"/>
          <p:cNvSpPr txBox="1">
            <a:spLocks noChangeArrowheads="1"/>
          </p:cNvSpPr>
          <p:nvPr/>
        </p:nvSpPr>
        <p:spPr bwMode="auto">
          <a:xfrm>
            <a:off x="152400" y="2930664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4000" b="1" dirty="0">
                <a:solidFill>
                  <a:srgbClr val="05C535"/>
                </a:solidFill>
                <a:latin typeface="微软雅黑" panose="020B0503020204020204" pitchFamily="34" charset="-122"/>
              </a:rPr>
              <a:t>B</a:t>
            </a:r>
            <a:endParaRPr lang="zh-CN" altLang="en-US" sz="4000" b="1" dirty="0">
              <a:solidFill>
                <a:srgbClr val="05C535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58"/>
          <p:cNvSpPr>
            <a:spLocks noChangeArrowheads="1"/>
          </p:cNvSpPr>
          <p:nvPr/>
        </p:nvSpPr>
        <p:spPr bwMode="auto">
          <a:xfrm>
            <a:off x="914400" y="3083064"/>
            <a:ext cx="503634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None/>
            </a:pP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thẳm thẳm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thăm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thẳm</a:t>
            </a:r>
            <a:endParaRPr lang="vi-VN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2684443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Tạo sự hài hòa về âm thanh </a:t>
            </a:r>
          </a:p>
        </p:txBody>
      </p:sp>
      <p:sp>
        <p:nvSpPr>
          <p:cNvPr id="7" name="Right Brace 6"/>
          <p:cNvSpPr/>
          <p:nvPr/>
        </p:nvSpPr>
        <p:spPr bwMode="auto">
          <a:xfrm>
            <a:off x="4343400" y="742950"/>
            <a:ext cx="533400" cy="3276600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1202660"/>
            <a:ext cx="365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Tiếng đứng trước 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iến đổi thanh điệu hoặc phụ âm cuối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432571" y="3638550"/>
            <a:ext cx="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738635" y="4019550"/>
            <a:ext cx="153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láy toàn bộ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 noChangeArrowheads="1"/>
          </p:cNvSpPr>
          <p:nvPr/>
        </p:nvSpPr>
        <p:spPr bwMode="auto">
          <a:xfrm>
            <a:off x="2090737" y="133350"/>
            <a:ext cx="40671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Ví dụ 2: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ounded Rectangle 1"/>
          <p:cNvSpPr>
            <a:spLocks noChangeArrowheads="1"/>
          </p:cNvSpPr>
          <p:nvPr/>
        </p:nvSpPr>
        <p:spPr bwMode="auto">
          <a:xfrm>
            <a:off x="3352800" y="735225"/>
            <a:ext cx="1970880" cy="65261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láy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ounded Rectangle 4"/>
          <p:cNvSpPr>
            <a:spLocks noChangeArrowheads="1"/>
          </p:cNvSpPr>
          <p:nvPr/>
        </p:nvSpPr>
        <p:spPr bwMode="auto">
          <a:xfrm>
            <a:off x="5181599" y="2183025"/>
            <a:ext cx="2868639" cy="733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Từ láy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bộ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phận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ounded Rectangle 6"/>
          <p:cNvSpPr>
            <a:spLocks noChangeArrowheads="1"/>
          </p:cNvSpPr>
          <p:nvPr/>
        </p:nvSpPr>
        <p:spPr bwMode="auto">
          <a:xfrm>
            <a:off x="652438" y="2259225"/>
            <a:ext cx="2937991" cy="733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láy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toàn bộ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ounded Rectangle 7"/>
          <p:cNvSpPr>
            <a:spLocks noChangeArrowheads="1"/>
          </p:cNvSpPr>
          <p:nvPr/>
        </p:nvSpPr>
        <p:spPr bwMode="auto">
          <a:xfrm>
            <a:off x="4338240" y="3794550"/>
            <a:ext cx="2277677" cy="52714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Phụ â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 đầu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ounded Rectangle 8"/>
          <p:cNvSpPr>
            <a:spLocks noChangeArrowheads="1"/>
          </p:cNvSpPr>
          <p:nvPr/>
        </p:nvSpPr>
        <p:spPr bwMode="auto">
          <a:xfrm>
            <a:off x="7689068" y="3794550"/>
            <a:ext cx="1409701" cy="4857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Vần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1" name="Straight Arrow Connector 9"/>
          <p:cNvCxnSpPr>
            <a:cxnSpLocks noChangeShapeType="1"/>
            <a:stCxn id="1026" idx="2"/>
            <a:endCxn id="1028" idx="0"/>
          </p:cNvCxnSpPr>
          <p:nvPr/>
        </p:nvCxnSpPr>
        <p:spPr bwMode="auto">
          <a:xfrm flipH="1">
            <a:off x="2121434" y="1387836"/>
            <a:ext cx="2216806" cy="87138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32" name="Straight Arrow Connector 10"/>
          <p:cNvCxnSpPr>
            <a:cxnSpLocks noChangeShapeType="1"/>
            <a:stCxn id="1026" idx="2"/>
            <a:endCxn id="1027" idx="0"/>
          </p:cNvCxnSpPr>
          <p:nvPr/>
        </p:nvCxnSpPr>
        <p:spPr bwMode="auto">
          <a:xfrm>
            <a:off x="4338240" y="1387836"/>
            <a:ext cx="2277679" cy="79518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33" name="Straight Arrow Connector 12"/>
          <p:cNvCxnSpPr>
            <a:cxnSpLocks noChangeShapeType="1"/>
          </p:cNvCxnSpPr>
          <p:nvPr/>
        </p:nvCxnSpPr>
        <p:spPr bwMode="auto">
          <a:xfrm>
            <a:off x="6648779" y="2916449"/>
            <a:ext cx="1860017" cy="866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34" name="Straight Arrow Connector 13"/>
          <p:cNvCxnSpPr>
            <a:cxnSpLocks noChangeShapeType="1"/>
          </p:cNvCxnSpPr>
          <p:nvPr/>
        </p:nvCxnSpPr>
        <p:spPr bwMode="auto">
          <a:xfrm flipH="1">
            <a:off x="5418032" y="2916450"/>
            <a:ext cx="1230747" cy="866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33" name="TextBox 32"/>
          <p:cNvSpPr txBox="1"/>
          <p:nvPr/>
        </p:nvSpPr>
        <p:spPr>
          <a:xfrm>
            <a:off x="4612362" y="4434640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VD: ……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62416" y="4434640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VD: ……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3000" y="3088227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VD: ……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 noChangeArrowheads="1"/>
          </p:cNvSpPr>
          <p:nvPr/>
        </p:nvSpPr>
        <p:spPr bwMode="auto">
          <a:xfrm>
            <a:off x="1556841" y="0"/>
            <a:ext cx="5496397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Bài học: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Ghi nhớ 1/42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  <p:bldP spid="1030" grpId="0" animBg="1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-9525" y="3622282"/>
            <a:ext cx="9153525" cy="1531145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25602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5471" y="938213"/>
            <a:ext cx="5078015" cy="283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546"/>
          <p:cNvSpPr txBox="1">
            <a:spLocks noChangeArrowheads="1"/>
          </p:cNvSpPr>
          <p:nvPr/>
        </p:nvSpPr>
        <p:spPr bwMode="auto">
          <a:xfrm>
            <a:off x="5169694" y="1323410"/>
            <a:ext cx="2590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II. </a:t>
            </a:r>
            <a:r>
              <a:rPr lang="en-US" altLang="zh-CN" sz="44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Nghĩa</a:t>
            </a:r>
            <a:r>
              <a:rPr lang="en-US" altLang="zh-CN" sz="44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44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44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láy</a:t>
            </a:r>
            <a:endParaRPr lang="zh-CN" altLang="en-US" sz="44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560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046685"/>
            <a:ext cx="2674144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-4763" y="3236119"/>
            <a:ext cx="9153526" cy="1895475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72596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62BF4A5-2E12-44F7-B583-2A12538DA52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清新卡通PP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3275</TotalTime>
  <Words>1001</Words>
  <Application>Microsoft Office PowerPoint</Application>
  <PresentationFormat>On-screen Show (16:9)</PresentationFormat>
  <Paragraphs>168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清新卡通PPT</dc:title>
  <dc:creator>abc</dc:creator>
  <cp:lastModifiedBy>Windows User</cp:lastModifiedBy>
  <cp:revision>794</cp:revision>
  <dcterms:created xsi:type="dcterms:W3CDTF">2014-02-10T10:41:22Z</dcterms:created>
  <dcterms:modified xsi:type="dcterms:W3CDTF">2021-10-02T04:06:26Z</dcterms:modified>
</cp:coreProperties>
</file>